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002" r:id="rId2"/>
    <p:sldId id="978" r:id="rId3"/>
    <p:sldId id="1007" r:id="rId4"/>
    <p:sldId id="1008" r:id="rId5"/>
    <p:sldId id="1009" r:id="rId6"/>
    <p:sldId id="1010" r:id="rId7"/>
    <p:sldId id="1011" r:id="rId8"/>
    <p:sldId id="1012" r:id="rId9"/>
    <p:sldId id="1013" r:id="rId10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8B4513"/>
    <a:srgbClr val="080808"/>
    <a:srgbClr val="CC3399"/>
    <a:srgbClr val="BBE0E3"/>
    <a:srgbClr val="FF3300"/>
    <a:srgbClr val="6600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 autoAdjust="0"/>
    <p:restoredTop sz="87959" autoAdjust="0"/>
  </p:normalViewPr>
  <p:slideViewPr>
    <p:cSldViewPr snapToGrid="0">
      <p:cViewPr varScale="1">
        <p:scale>
          <a:sx n="85" d="100"/>
          <a:sy n="85" d="100"/>
        </p:scale>
        <p:origin x="971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49DC275-3357-42E5-B79B-60EB422F80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04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234 146,'4'-1,"0"1,-1-1,1 1,-1-1,1 0,-1 0,1 0,-1-1,0 1,1-1,-1 0,0 0,0 0,0 0,0-1,-1 1,1-1,0 0,-3 2,1 1,-1 0,0-1,0 1,0-1,1 1,-1 0,0-1,0 1,0-1,0 1,0-1,0 1,0-1,0 1,0 0,0-1,0 1,0-1,0 1,0-1,0 1,0-1,0 1,-1 0,1-1,0 1,0-1,-1 1,1-1,-1 0,0 1,0-1,0 0,0 1,0-1,0 1,0-1,0 1,0 0,0-1,-1 1,-4-1,0 0,0 0,0 1,-1-1,7 1,-5 0,0 1,0-1,0 1,0 0,0 0,0 0,0 1,0 0,0 0,1 0,-1 0,-1 2,-8 5,1 1,1 0,-3 4,5-5,1 0,-1-2,0 1,-1-1,-10 6,16-11,1 0,-1 0,0 0,0 0,0 0,1-1,-2 0,1 0,-3 0,8-1,-1 0,1 0,0 0,-1 0,1 0,-1 0,1 0,0 0,-1 0,1 0,0 0,-1 0,1-1,0 1,-1 0,1 0,0 0,-1 0,1-1,0 1,0 0,-1 0,1-1,0 1,0 0,-1-1,1 1,0 0,0-1,0 1,0 0,-1-1,1 0,0 0,0 0,1 0,-1 0,0 0,0 0,0 0,1 1,-1-1,0 0,1 0,-1 0,1 0,16-23,1 7,0 0,7-4,-9 9,-2-1,0 0,0-1,4-7,-15 17,0 0,-1-1,1 1,-1 0,1-5,-2 8,-1 0,0 0,0 0,0 0,1 0,-1 1,0-1,0 0,0 0,0 0,0 0,-1 0,1 0,0-1,-1 2,1-1,0 1,-1-1,1 1,0-1,-1 1,1-1,-1 1,1 0,-1-1,1 1,-1 0,1 0,-1-1,1 1,-1 0,0 0,1 0,-1 0,1-1,-1 1,1 0,-1 0,0 0,1 0,-1 0,0 1,-1-1,1 0,-1 1,1-1,0 1,-1-1,1 1,0 0,0 0,-1-1,1 1,0 0,0 0,0 0,0 0,0 0,0 1,-16 20,15-19,-12 19,9-13,-1 0,0 0,0-1,-6 6,11-13,0-1,1 1,-1-1,0 1,1 0,-1-1,1 1,-1 0,1-1,-1 1,1 0,-1 0,1-1,0 1,0 0,-1 0,1 0,0 0,0-1,0 1,0 0,0 0,0 0,1 0,-1-1,1 1,-1 0,1-1,-1 1,1-1,0 1,-1-1,1 0,0 1,-1-1,1 0,0 1,0-1,-1 0,1 0,0 1,0-1,-1 0,1 0,0 0,0 0,0 0,-1 0,47 2,41-3,-15-1,-49 3,-15-1,0 1,0-1,0-1,0 0,8-1,-16 1,0 1,1-1,-1 0,0 0,0 1,0-1,0 0,0 0,0 0,0 0,0 0,-1 0,1 0,0-1,0 1,-1 0,1-1,-1 1,1 0,-1 0,1 0,-1 0,0 0,0 1,1-1,-1 0,0 0,0 0,0 0,0 0,0 0,0 0,0 0,0 0,-1 0,1 0,0 0,-1 0,1 0,0 1,-1-1,0-1,1 2,-1 0,1-1,-1 1,0 0,1 0,-1-1,0 1,1 0,-1 0,0 0,1 0,-1 0,0 0,1 0,-1 0,0 0,1 0,-1 0,0 0,1 1,-1-1,0 0,1 0,-1 1,-16 8,8-4,2 2,-1-1,1 1,0 0,0 0,1 0,-1 1,2 0,-1 1,1-1,1 1,0 0,0 0,0 1,1-1,1 1,0-1,0 1,1 0,-1 8,2 19,1 14,-1-50,0-1,0 1,0 0,0 0,0 0,1-1,-1 1,0 0,0 0,0 0,1-1,-1 1,0 0,1 0,-1-1,1 1,-1 0,1-1,-1 1,1-1,-1 1,1 0,0-1,-1 1,1-1,0 0,-1 1,1-1,0 0,0 1,-1-1,1 0,0 0,0 1,0-1,-1 0,1 0,0 0,0 0,0 0,0 0,-1 0,1-1,0 1,0 0,0 0,-1-1,2 1,4-3,0 1,0-1,0 0,0-1,2-2,-6 5,6-4,-1-1,0 0,0-1,-1 1,0-1,0 0,2-5,6-10,-1 0,0-1,-11 19,3-8,1 1,1 0,0 0,0 1,1 0,0 0,2 0,0 1,0 0,0 1,1 1,9-6,-13 11,-12 9,-12 9,-11 10,-2 2,-7 3,30-26,-1 0,0-1,0 0,-1 0,1-1,-1 0,0 0,0-1,0 0,0-1,0 0,-3 0,11-1,0 0,0 0,0 0,0-1,1 1,-1 0,0 0,0 0,0-1,1 1,-1-1,0 1,1 0,-1-1,0 1,1-1,-1 0,0 1,1-1,-1 1,1-1,-1 0,1 0,-1 1,1-1,0 0,-1 0,1 1,0-1,0 0,0 0,-1 0,1 1,0-2,-1-4,1 0,0 0,0 0,0-4,0 3,0-23,0 9,1-1,1-7,-1 27,-1 0,1 0,-1 1,1-1,0 1,-1-1,1 0,0 1,0-1,0 1,0 0,1-1,-1 1,0 0,1 0,-1 0,0 0,1 0,-1 0,1 0,0 0,0 0,2 0,0-1,0 1,0 0,0 0,0 1,-1-1,2 1,-1 0,2 0,-5 0,1 0,-1 0,0 1,0-1,0 0,0 1,0-1,1 1,-1-1,0 1,0 0,0 0,0-1,0 1,-1 0,1 0,0 0,0 0,0 0,-1 0,1 0,-1 0,1 0,-1 0,1 0,-1 0,1 1,-1-1,0 0,0 0,0 1,1 6,0 0,-1 0,0 0,-1 6,0-3,0 141,1-150,0 1,0-1,0 0,0 0,1 0,-1 1,1-1,0 0,0 0,-1 0,1 0,1 0,-1 0,0 0,0 0,1-1,-1 0,0 0,0 0,0 0,0 0,1 0,-1-1,0 1,0 0,1-1,-1 1,1-1,-1 0,0 1,1-1,-1 0,1 0,-1 0,1 0,-1 0,1 0,-1 0,0-1,1 1,-1 0,1-1,0 0,0 1,0-1,-1 0,1 0,0 0,0 0,-1 0,1-1,-1 1,1 0,-1-1,0 1,1-1,-1 1,0-1,0 0,0 1,0-1,0 0,2-6,0 0,-1 0,1-1,-1 0,-1 1,1 1,0 0,3-7,-1 8,-1 1,1 0,0 0,0 0,0 1,0-1,1 1,11-12,-14 14,-1 0,0 1,0-1,1 1,-1-1,1 1,-1 0,0 0,1 0,0 0,-5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158 1,'-157'0,"532"0,-362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166 164,'55'-24,"-42"18,-1 0,1 1,0 0,1 1,-1 1,3 0,26 0,27 2,-61 1,-19 2,-1 0,1 0,0 1,0 1,-2 1,-2 0,0 0,-5 0,-4-3,0 0,-1-2,-1-1,20 1,273-6,-259 6,13 1,-29 2,-7-2,-214 0,218-2,1-1,0 0,0 0,0-1,1 0,-1-1,0 0,-14-5,16 7,0 0,-1 0,1 1,0 1,0-1,-1 1,-6 1,-22 0,36-2,0 1,0 0,-1-1,1 1,0 0,0-1,0 1,0-1,0 0,0 1,1-1,-1 0,0 0,0 1,0-1,1 0,-1 0,0 0,1 0,-1 0,1 0,-1 0,1 0,-1 0,1 0,0 0,0 0,-1-1,1 1,0 0,0 0,0 0,0 0,0-1,0-1,0 0,0 0,1 0,-1 0,1 0,-1 0,1 1,0-1,0 0,0 0,0 1,1-1,0-1,1 1,0 0,0 0,0 1,1-1,-1 1,0 0,1-1,0 2,-1-1,1 0,0 1,0 0,0 0,0 0,0 0,0 0,2 1,0 0,0 0,0 0,0 0,-1 1,1 0,0 0,0 1,-1-1,1 1,-1 0,1 1,-1 0,-2-2,1 1,-1 0,0 0,0 1,-1-1,1 1,0-1,0 3,-2-5,-1 1,1 0,-1-1,0 1,1-1,-1 1,0 0,0-1,0 1,1 0,-1 0,0-1,0 1,0 0,0-1,0 1,0 0,0-1,-1 2,1-1,0 0,-1-1,1 1,-1 0,0 0,1 0,-1-1,0 1,1 0,-1-1,0 1,0-1,0 1,0-1,1 1,-1-1,0 1,-1-1,-5 2,0-1,1 0,-1 0,0 0,0-1,0 0,0 0,-6-2,-9 1,21 1,-45-3,42 2,-1 0,1 0,-1 0,1-1,0 0,-1 0,1 0,-2-2,-2-1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55 202,'-5'-16,"-2"1,-1-3,-12-29,17 37,0 0,1 1,0-1,0 0,1 0,0 0,1-2,0 6,1-11,-1 17,0 0,0 0,0 0,0 0,0 0,0 0,0-1,0 1,0 0,0 0,0 0,0 0,0 0,0 0,0 0,0 0,0 0,0 0,0 0,0 0,0 0,0-1,0 1,1 0,-1 0,0 0,0 0,0 0,0 0,0 0,0 0,0 0,0 0,0 0,0 0,0 0,0 0,1 0,-1 0,0 0,0 0,0 0,0 0,0 0,0 0,0 0,0 0,0 0,0 0,0 0,6 8,-2 6,-1-1,0 1,0 0,-2 0,1 10,-3-40,-1 0,-1 0,-3-12,3 16,1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1C93B47-54D6-4EB2-B84A-7D0C101B3D6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352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ym typeface="Wingdings" panose="05000000000000000000" pitchFamily="2" charset="2"/>
              </a:rPr>
              <a:t>Independent of object motion and lighting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73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7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8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50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34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76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118" y="908051"/>
            <a:ext cx="11425767" cy="1470025"/>
          </a:xfrm>
        </p:spPr>
        <p:txBody>
          <a:bodyPr/>
          <a:lstStyle>
            <a:lvl1pPr algn="ctr">
              <a:defRPr smtClean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98015" y="3044825"/>
            <a:ext cx="4581702" cy="461665"/>
          </a:xfrm>
        </p:spPr>
        <p:txBody>
          <a:bodyPr wrap="none"/>
          <a:lstStyle>
            <a:lvl1pPr marL="0" indent="0" algn="r">
              <a:buFontTx/>
              <a:buNone/>
              <a:defRPr smtClean="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1" name="Picture 2" descr="http://people.ccaba.upc.edu/careglio/wp-content/uploads/2013/09/logo_up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23" y="6277351"/>
            <a:ext cx="2513317" cy="5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media.licdn.com/mpr/mpr/shrinknp_400_400/p/2/000/064/2dd/259455f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r="5735" b="6816"/>
          <a:stretch/>
        </p:blipFill>
        <p:spPr bwMode="auto">
          <a:xfrm>
            <a:off x="11301499" y="40461"/>
            <a:ext cx="825765" cy="5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" y="6336392"/>
            <a:ext cx="1511119" cy="51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63" y="6406293"/>
            <a:ext cx="19727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IS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07" y="6454845"/>
            <a:ext cx="2400267" cy="4362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4535216" cy="584775"/>
          </a:xfrm>
        </p:spPr>
        <p:txBody>
          <a:bodyPr wrap="non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282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755368" y="1268413"/>
            <a:ext cx="8827032" cy="1701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45078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-17463"/>
            <a:ext cx="2743200" cy="6072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26274" y="-17463"/>
            <a:ext cx="1809726" cy="6072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21560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17463"/>
            <a:ext cx="10972800" cy="1143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4115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6166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0179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92878"/>
            <a:ext cx="10972800" cy="1143001"/>
          </a:xfrm>
        </p:spPr>
        <p:txBody>
          <a:bodyPr/>
          <a:lstStyle>
            <a:lvl1pPr>
              <a:defRPr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095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4006790"/>
            <a:ext cx="103632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6265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1873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2794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5578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99668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837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46718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17463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or.informatik.uni-mannheim.de/" TargetMode="Externa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www.nitrc.org/projects/mni-hisub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vip.computing.dundee.ac.uk/datasets/focusedinteraction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NULL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" Type="http://schemas.openxmlformats.org/officeDocument/2006/relationships/image" Target="../media/image29.png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17" Type="http://schemas.openxmlformats.org/officeDocument/2006/relationships/image" Target="NUL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NULL"/><Relationship Id="rId24" Type="http://schemas.openxmlformats.org/officeDocument/2006/relationships/customXml" Target="../ink/ink12.xml"/><Relationship Id="rId5" Type="http://schemas.openxmlformats.org/officeDocument/2006/relationships/image" Target="../media/image31.jpg"/><Relationship Id="rId15" Type="http://schemas.openxmlformats.org/officeDocument/2006/relationships/customXml" Target="../ink/ink6.xml"/><Relationship Id="rId23" Type="http://schemas.openxmlformats.org/officeDocument/2006/relationships/customXml" Target="../ink/ink11.xml"/><Relationship Id="rId10" Type="http://schemas.openxmlformats.org/officeDocument/2006/relationships/customXml" Target="../ink/ink3.xml"/><Relationship Id="rId19" Type="http://schemas.openxmlformats.org/officeDocument/2006/relationships/image" Target="NULL"/><Relationship Id="rId4" Type="http://schemas.openxmlformats.org/officeDocument/2006/relationships/image" Target="../media/image30.png"/><Relationship Id="rId9" Type="http://schemas.openxmlformats.org/officeDocument/2006/relationships/image" Target="NULL"/><Relationship Id="rId14" Type="http://schemas.openxmlformats.org/officeDocument/2006/relationships/customXml" Target="../ink/ink5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Multi-camera User-Generated Video composition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7704" y="954089"/>
            <a:ext cx="8229600" cy="1508105"/>
          </a:xfrm>
        </p:spPr>
        <p:txBody>
          <a:bodyPr/>
          <a:lstStyle/>
          <a:p>
            <a:r>
              <a:rPr lang="es-ES" sz="2000" dirty="0"/>
              <a:t>Audio and visual-</a:t>
            </a:r>
            <a:r>
              <a:rPr lang="es-ES" sz="2000" dirty="0" err="1"/>
              <a:t>based</a:t>
            </a:r>
            <a:r>
              <a:rPr lang="es-ES" sz="2000" dirty="0"/>
              <a:t> video </a:t>
            </a:r>
            <a:r>
              <a:rPr lang="es-ES" sz="2000" dirty="0" err="1"/>
              <a:t>composition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Spatial and </a:t>
            </a:r>
            <a:r>
              <a:rPr lang="en-US" sz="1800" dirty="0" err="1"/>
              <a:t>spatio</a:t>
            </a:r>
            <a:r>
              <a:rPr lang="en-US" sz="1800" dirty="0"/>
              <a:t>-temporal assessments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View diversity and ranked-based camera selection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388982"/>
            <a:ext cx="10777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Cavallaro. </a:t>
            </a:r>
            <a:r>
              <a:rPr lang="en-US" sz="1600" dirty="0" err="1">
                <a:solidFill>
                  <a:srgbClr val="000000"/>
                </a:solidFill>
              </a:rPr>
              <a:t>ViComp</a:t>
            </a:r>
            <a:r>
              <a:rPr lang="en-US" sz="1600" dirty="0">
                <a:solidFill>
                  <a:srgbClr val="000000"/>
                </a:solidFill>
              </a:rPr>
              <a:t>: Composition of User-Generated Videos. </a:t>
            </a:r>
            <a:r>
              <a:rPr lang="en-US" sz="1600" i="1" dirty="0">
                <a:solidFill>
                  <a:srgbClr val="000000"/>
                </a:solidFill>
              </a:rPr>
              <a:t>Multimedia Tools and Applications</a:t>
            </a:r>
            <a:r>
              <a:rPr lang="en-US" sz="1600" dirty="0">
                <a:solidFill>
                  <a:srgbClr val="000000"/>
                </a:solidFill>
              </a:rPr>
              <a:t>,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91483-7E55-43D2-8EED-142C191A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4" t="39348" r="26137" b="24125"/>
          <a:stretch/>
        </p:blipFill>
        <p:spPr>
          <a:xfrm>
            <a:off x="1338944" y="1999861"/>
            <a:ext cx="8229600" cy="42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21">
        <p:fade/>
      </p:transition>
    </mc:Choice>
    <mc:Fallback xmlns="">
      <p:transition spd="med" advTm="36021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3602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Gyro-based Video Analysis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49" y="944563"/>
            <a:ext cx="10080724" cy="5404556"/>
          </a:xfrm>
        </p:spPr>
        <p:txBody>
          <a:bodyPr/>
          <a:lstStyle/>
          <a:p>
            <a:r>
              <a:rPr lang="en-GB" sz="2000" dirty="0"/>
              <a:t>Gyro-based camera-motion detection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Need to </a:t>
            </a:r>
            <a:r>
              <a:rPr lang="en-GB" sz="1800" dirty="0"/>
              <a:t>synchronise</a:t>
            </a:r>
            <a:r>
              <a:rPr lang="en-US" sz="1800" dirty="0"/>
              <a:t> the gyro-visual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Motion detection from filtered gyroscope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Collection of 24 multi-modal user-generated videos (UGVs) using smartphones</a:t>
            </a:r>
          </a:p>
          <a:p>
            <a:endParaRPr lang="en-US" dirty="0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7457025" y="800343"/>
            <a:ext cx="1727689" cy="1494859"/>
            <a:chOff x="2214704" y="1540459"/>
            <a:chExt cx="3644018" cy="3152935"/>
          </a:xfrm>
        </p:grpSpPr>
        <p:grpSp>
          <p:nvGrpSpPr>
            <p:cNvPr id="44" name="Group 43"/>
            <p:cNvGrpSpPr/>
            <p:nvPr/>
          </p:nvGrpSpPr>
          <p:grpSpPr>
            <a:xfrm>
              <a:off x="2505143" y="1540459"/>
              <a:ext cx="3353579" cy="3045801"/>
              <a:chOff x="5349099" y="2999542"/>
              <a:chExt cx="3353579" cy="3045801"/>
            </a:xfrm>
          </p:grpSpPr>
          <p:sp>
            <p:nvSpPr>
              <p:cNvPr id="51" name="Text Box 13"/>
              <p:cNvSpPr txBox="1"/>
              <p:nvPr/>
            </p:nvSpPr>
            <p:spPr>
              <a:xfrm rot="10800000" flipV="1">
                <a:off x="7069373" y="2999542"/>
                <a:ext cx="231316" cy="30067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x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13"/>
              <p:cNvSpPr txBox="1"/>
              <p:nvPr/>
            </p:nvSpPr>
            <p:spPr>
              <a:xfrm rot="10800000" flipV="1">
                <a:off x="5349099" y="5744668"/>
                <a:ext cx="238057" cy="3006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y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53" name="Text Box 13"/>
              <p:cNvSpPr txBox="1"/>
              <p:nvPr/>
            </p:nvSpPr>
            <p:spPr>
              <a:xfrm rot="10800000" flipV="1">
                <a:off x="8374672" y="5068467"/>
                <a:ext cx="228720" cy="326909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z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616577" y="4043245"/>
                <a:ext cx="3086101" cy="1687922"/>
                <a:chOff x="6315667" y="2366483"/>
                <a:chExt cx="3086101" cy="1687922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60" name="Picture 59" descr="http://techbeasts.com/wp-content/uploads/2013/10/Galaxy-s2-Plus.jpg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70" t="5378" r="56723" b="7063"/>
                <a:stretch/>
              </p:blipFill>
              <p:spPr bwMode="auto">
                <a:xfrm rot="16200000">
                  <a:off x="7014757" y="1667393"/>
                  <a:ext cx="1687922" cy="308610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1" name="Rectangle 60"/>
                <p:cNvSpPr/>
                <p:nvPr/>
              </p:nvSpPr>
              <p:spPr>
                <a:xfrm>
                  <a:off x="6853870" y="2527273"/>
                  <a:ext cx="2164851" cy="1387502"/>
                </a:xfrm>
                <a:prstGeom prst="rect">
                  <a:avLst/>
                </a:prstGeom>
                <a:solidFill>
                  <a:srgbClr val="BBE0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55" name="Straight Connector 54"/>
              <p:cNvCxnSpPr/>
              <p:nvPr/>
            </p:nvCxnSpPr>
            <p:spPr>
              <a:xfrm flipV="1">
                <a:off x="5476875" y="4106683"/>
                <a:ext cx="3110146" cy="178929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185031" y="3588466"/>
                <a:ext cx="0" cy="230750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grpSp>
            <p:nvGrpSpPr>
              <p:cNvPr id="57" name="Group 56"/>
              <p:cNvGrpSpPr/>
              <p:nvPr/>
            </p:nvGrpSpPr>
            <p:grpSpPr>
              <a:xfrm rot="19659742">
                <a:off x="6643916" y="4084019"/>
                <a:ext cx="1285653" cy="1796610"/>
                <a:chOff x="9130058" y="2859920"/>
                <a:chExt cx="1285653" cy="179661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10800000" flipH="1" flipV="1">
                  <a:off x="9130058" y="2859920"/>
                  <a:ext cx="824640" cy="116003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709279" y="3676699"/>
                  <a:ext cx="706432" cy="97983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arrow" w="med" len="med"/>
                </a:ln>
                <a:effectLst/>
              </p:spPr>
            </p:cxnSp>
          </p:grpSp>
        </p:grpSp>
        <p:sp>
          <p:nvSpPr>
            <p:cNvPr id="45" name="TextBox 2052"/>
            <p:cNvSpPr txBox="1"/>
            <p:nvPr/>
          </p:nvSpPr>
          <p:spPr>
            <a:xfrm>
              <a:off x="3024520" y="2093420"/>
              <a:ext cx="1200943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5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Arc 45"/>
            <p:cNvSpPr/>
            <p:nvPr/>
          </p:nvSpPr>
          <p:spPr>
            <a:xfrm rot="5709291">
              <a:off x="4133488" y="2357118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1138971">
              <a:off x="2765283" y="4088462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TextBox 38"/>
            <p:cNvSpPr txBox="1"/>
            <p:nvPr/>
          </p:nvSpPr>
          <p:spPr>
            <a:xfrm>
              <a:off x="2214704" y="3344319"/>
              <a:ext cx="1187419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15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Arc 48"/>
            <p:cNvSpPr/>
            <p:nvPr/>
          </p:nvSpPr>
          <p:spPr>
            <a:xfrm rot="15865846">
              <a:off x="5033269" y="3637135"/>
              <a:ext cx="397193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B05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TextBox 38"/>
            <p:cNvSpPr txBox="1"/>
            <p:nvPr/>
          </p:nvSpPr>
          <p:spPr>
            <a:xfrm>
              <a:off x="4632424" y="4011779"/>
              <a:ext cx="1170514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sz="1500" b="1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Cavallaro, X. Parra. Gyro-based camera motion detection in user-generated videos. </a:t>
            </a:r>
            <a:r>
              <a:rPr lang="en-US" sz="1600" i="1" dirty="0">
                <a:solidFill>
                  <a:srgbClr val="000000"/>
                </a:solidFill>
              </a:rPr>
              <a:t>ACM Multimedia, </a:t>
            </a:r>
            <a:r>
              <a:rPr lang="en-US" sz="1600" dirty="0">
                <a:solidFill>
                  <a:srgbClr val="000000"/>
                </a:solidFill>
              </a:rPr>
              <a:t>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22C8E-8AD0-4A9B-AD5C-E7EBEFC1A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44" t="43041" r="25714" b="31427"/>
          <a:stretch/>
        </p:blipFill>
        <p:spPr>
          <a:xfrm>
            <a:off x="1788551" y="2418307"/>
            <a:ext cx="8206560" cy="2972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019">
        <p:fade/>
      </p:transition>
    </mc:Choice>
    <mc:Fallback xmlns="">
      <p:transition spd="med" advTm="66019">
        <p:fade/>
      </p:transition>
    </mc:Fallback>
  </mc:AlternateContent>
  <p:extLst>
    <p:ext uri="{E180D4A7-C9FB-4DFB-919C-405C955672EB}">
      <p14:showEvtLst xmlns:p14="http://schemas.microsoft.com/office/powerpoint/2010/main">
        <p14:playEvt time="33152" objId="4"/>
        <p14:stopEvt time="6601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and </a:t>
            </a:r>
            <a:r>
              <a:rPr lang="en-GB" dirty="0"/>
              <a:t>Synchronisation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58" y="954089"/>
            <a:ext cx="10972799" cy="1064907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Develop using audio </a:t>
            </a:r>
            <a:r>
              <a:rPr lang="en-US" dirty="0" err="1"/>
              <a:t>chroma</a:t>
            </a:r>
            <a:r>
              <a:rPr lang="en-US" dirty="0"/>
              <a:t> feature</a:t>
            </a:r>
          </a:p>
          <a:p>
            <a:pPr marL="742950" lvl="2" indent="-342900"/>
            <a:r>
              <a:rPr lang="en-US" dirty="0"/>
              <a:t>Match and cluster user-generated videos (UGVs) that capture the same </a:t>
            </a:r>
            <a:r>
              <a:rPr lang="en-US" dirty="0" err="1"/>
              <a:t>spatio</a:t>
            </a:r>
            <a:r>
              <a:rPr lang="en-US" dirty="0"/>
              <a:t>-temporal event</a:t>
            </a:r>
          </a:p>
          <a:p>
            <a:pPr marL="742950" lvl="2" indent="-342900"/>
            <a:r>
              <a:rPr lang="en-US" dirty="0"/>
              <a:t>Estimate the time-shift for synchronization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659" y="6251230"/>
            <a:ext cx="1088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S. Bano, A. Cavallaro. Discovery and organization of user-generated videos of the same event. </a:t>
            </a:r>
            <a:r>
              <a:rPr lang="en-US" sz="1600" i="1" dirty="0"/>
              <a:t>Information Sciences</a:t>
            </a:r>
            <a:r>
              <a:rPr lang="en-US" sz="1600" dirty="0"/>
              <a:t>, 302:108-121, 2015.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05129-64D9-4079-A918-25263B5CF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6" t="29200" r="26333" b="8848"/>
          <a:stretch/>
        </p:blipFill>
        <p:spPr>
          <a:xfrm>
            <a:off x="1436914" y="2018996"/>
            <a:ext cx="7544495" cy="4248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100458"/>
      </p:ext>
    </p:extLst>
  </p:cSld>
  <p:clrMapOvr>
    <a:masterClrMapping/>
  </p:clrMapOvr>
  <p:transition spd="slow" advTm="77384"/>
  <p:extLst>
    <p:ext uri="{E180D4A7-C9FB-4DFB-919C-405C955672EB}">
      <p14:showEvtLst xmlns:p14="http://schemas.microsoft.com/office/powerpoint/2010/main">
        <p14:playEvt time="31575" objId="4"/>
        <p14:stopEvt time="65782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71" y="0"/>
            <a:ext cx="11630896" cy="1143001"/>
          </a:xfrm>
        </p:spPr>
        <p:txBody>
          <a:bodyPr/>
          <a:lstStyle/>
          <a:p>
            <a:r>
              <a:rPr lang="en-US" dirty="0"/>
              <a:t>Deep Human Activity Recognition using Wearable Sensors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ECE7-294D-4377-98AC-6A30ABDE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71" y="4413034"/>
            <a:ext cx="11291601" cy="1237262"/>
          </a:xfrm>
        </p:spPr>
        <p:txBody>
          <a:bodyPr/>
          <a:lstStyle/>
          <a:p>
            <a:r>
              <a:rPr lang="en-US" sz="1800" dirty="0"/>
              <a:t>Human activity recognition using convolutional neural network</a:t>
            </a:r>
          </a:p>
          <a:p>
            <a:endParaRPr lang="en-US" sz="400" dirty="0"/>
          </a:p>
          <a:p>
            <a:r>
              <a:rPr lang="en-US" sz="1800" dirty="0"/>
              <a:t>Activity image generation by applying FFT on the triaxial accelerometer and gyroscope signals </a:t>
            </a:r>
          </a:p>
          <a:p>
            <a:endParaRPr lang="en-US" sz="500" dirty="0"/>
          </a:p>
          <a:p>
            <a:r>
              <a:rPr lang="en-US" sz="1800" dirty="0" err="1"/>
              <a:t>RealWorld</a:t>
            </a:r>
            <a:r>
              <a:rPr lang="en-US" sz="1800" dirty="0"/>
              <a:t> (HAR) dataset</a:t>
            </a:r>
            <a:r>
              <a:rPr lang="en-US" sz="1800" baseline="30000" dirty="0"/>
              <a:t> </a:t>
            </a:r>
            <a:r>
              <a:rPr lang="en-US" sz="1800" dirty="0"/>
              <a:t>used for the validation (dataset: </a:t>
            </a:r>
            <a:r>
              <a:rPr lang="en-US" sz="1800" dirty="0">
                <a:hlinkClick r:id="rId3"/>
              </a:rPr>
              <a:t>https://sensor.informatik.uni-mannheim.de</a:t>
            </a:r>
            <a:r>
              <a:rPr lang="en-US" sz="1800" dirty="0"/>
              <a:t>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7C02B-8D65-4F68-9859-41F4B4179C57}"/>
              </a:ext>
            </a:extLst>
          </p:cNvPr>
          <p:cNvGrpSpPr>
            <a:grpSpLocks/>
          </p:cNvGrpSpPr>
          <p:nvPr/>
        </p:nvGrpSpPr>
        <p:grpSpPr>
          <a:xfrm>
            <a:off x="474271" y="1777775"/>
            <a:ext cx="6051698" cy="1817571"/>
            <a:chOff x="3385165" y="1421632"/>
            <a:chExt cx="7768300" cy="2333136"/>
          </a:xfrm>
        </p:grpSpPr>
        <p:grpSp>
          <p:nvGrpSpPr>
            <p:cNvPr id="5" name="145 Grupo">
              <a:extLst>
                <a:ext uri="{FF2B5EF4-FFF2-40B4-BE49-F238E27FC236}">
                  <a16:creationId xmlns:a16="http://schemas.microsoft.com/office/drawing/2014/main" id="{2995BFA6-BF44-495F-AC1A-52C1E7ED2159}"/>
                </a:ext>
              </a:extLst>
            </p:cNvPr>
            <p:cNvGrpSpPr/>
            <p:nvPr/>
          </p:nvGrpSpPr>
          <p:grpSpPr>
            <a:xfrm>
              <a:off x="4110684" y="1829097"/>
              <a:ext cx="1797136" cy="882769"/>
              <a:chOff x="1871655" y="4732497"/>
              <a:chExt cx="2007341" cy="986023"/>
            </a:xfrm>
          </p:grpSpPr>
          <p:grpSp>
            <p:nvGrpSpPr>
              <p:cNvPr id="92" name="18 Grupo">
                <a:extLst>
                  <a:ext uri="{FF2B5EF4-FFF2-40B4-BE49-F238E27FC236}">
                    <a16:creationId xmlns:a16="http://schemas.microsoft.com/office/drawing/2014/main" id="{9EC67CA9-CC43-41CB-8FA4-4BED7B411601}"/>
                  </a:ext>
                </a:extLst>
              </p:cNvPr>
              <p:cNvGrpSpPr/>
              <p:nvPr/>
            </p:nvGrpSpPr>
            <p:grpSpPr>
              <a:xfrm>
                <a:off x="1871655" y="4732497"/>
                <a:ext cx="1869047" cy="739834"/>
                <a:chOff x="220968" y="2888931"/>
                <a:chExt cx="6865632" cy="2717659"/>
              </a:xfrm>
            </p:grpSpPr>
            <p:sp>
              <p:nvSpPr>
                <p:cNvPr id="99" name="19 Forma libre">
                  <a:extLst>
                    <a:ext uri="{FF2B5EF4-FFF2-40B4-BE49-F238E27FC236}">
                      <a16:creationId xmlns:a16="http://schemas.microsoft.com/office/drawing/2014/main" id="{86BC138F-E647-4005-B6B6-B6A36AC3D817}"/>
                    </a:ext>
                  </a:extLst>
                </p:cNvPr>
                <p:cNvSpPr/>
                <p:nvPr/>
              </p:nvSpPr>
              <p:spPr>
                <a:xfrm>
                  <a:off x="220968" y="2888931"/>
                  <a:ext cx="5426710" cy="2717659"/>
                </a:xfrm>
                <a:custGeom>
                  <a:avLst/>
                  <a:gdLst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44880 w 7231380"/>
                    <a:gd name="connsiteY7" fmla="*/ 178604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66700 w 7231380"/>
                    <a:gd name="connsiteY3" fmla="*/ 178477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155180"/>
                    <a:gd name="connsiteY0" fmla="*/ 1747945 h 2717659"/>
                    <a:gd name="connsiteX1" fmla="*/ 99060 w 7155180"/>
                    <a:gd name="connsiteY1" fmla="*/ 1778425 h 2717659"/>
                    <a:gd name="connsiteX2" fmla="*/ 190500 w 7155180"/>
                    <a:gd name="connsiteY2" fmla="*/ 1747945 h 2717659"/>
                    <a:gd name="connsiteX3" fmla="*/ 266700 w 7155180"/>
                    <a:gd name="connsiteY3" fmla="*/ 1784775 h 2717659"/>
                    <a:gd name="connsiteX4" fmla="*/ 472440 w 7155180"/>
                    <a:gd name="connsiteY4" fmla="*/ 1732705 h 2717659"/>
                    <a:gd name="connsiteX5" fmla="*/ 558800 w 7155180"/>
                    <a:gd name="connsiteY5" fmla="*/ 1802555 h 2717659"/>
                    <a:gd name="connsiteX6" fmla="*/ 899160 w 7155180"/>
                    <a:gd name="connsiteY6" fmla="*/ 1763185 h 2717659"/>
                    <a:gd name="connsiteX7" fmla="*/ 976630 w 7155180"/>
                    <a:gd name="connsiteY7" fmla="*/ 1830495 h 2717659"/>
                    <a:gd name="connsiteX8" fmla="*/ 1094740 w 7155180"/>
                    <a:gd name="connsiteY8" fmla="*/ 1755565 h 2717659"/>
                    <a:gd name="connsiteX9" fmla="*/ 1196340 w 7155180"/>
                    <a:gd name="connsiteY9" fmla="*/ 1816525 h 2717659"/>
                    <a:gd name="connsiteX10" fmla="*/ 1271270 w 7155180"/>
                    <a:gd name="connsiteY10" fmla="*/ 1741595 h 2717659"/>
                    <a:gd name="connsiteX11" fmla="*/ 1348740 w 7155180"/>
                    <a:gd name="connsiteY11" fmla="*/ 1755565 h 2717659"/>
                    <a:gd name="connsiteX12" fmla="*/ 1424940 w 7155180"/>
                    <a:gd name="connsiteY12" fmla="*/ 1817795 h 2717659"/>
                    <a:gd name="connsiteX13" fmla="*/ 1638300 w 7155180"/>
                    <a:gd name="connsiteY13" fmla="*/ 1732705 h 2717659"/>
                    <a:gd name="connsiteX14" fmla="*/ 1790700 w 7155180"/>
                    <a:gd name="connsiteY14" fmla="*/ 1778425 h 2717659"/>
                    <a:gd name="connsiteX15" fmla="*/ 1927860 w 7155180"/>
                    <a:gd name="connsiteY15" fmla="*/ 1747945 h 2717659"/>
                    <a:gd name="connsiteX16" fmla="*/ 2164080 w 7155180"/>
                    <a:gd name="connsiteY16" fmla="*/ 1740325 h 2717659"/>
                    <a:gd name="connsiteX17" fmla="*/ 2407920 w 7155180"/>
                    <a:gd name="connsiteY17" fmla="*/ 1747945 h 2717659"/>
                    <a:gd name="connsiteX18" fmla="*/ 2644140 w 7155180"/>
                    <a:gd name="connsiteY18" fmla="*/ 1740325 h 2717659"/>
                    <a:gd name="connsiteX19" fmla="*/ 2727960 w 7155180"/>
                    <a:gd name="connsiteY19" fmla="*/ 1732705 h 2717659"/>
                    <a:gd name="connsiteX20" fmla="*/ 2766060 w 7155180"/>
                    <a:gd name="connsiteY20" fmla="*/ 1801285 h 2717659"/>
                    <a:gd name="connsiteX21" fmla="*/ 2880360 w 7155180"/>
                    <a:gd name="connsiteY21" fmla="*/ 1679365 h 2717659"/>
                    <a:gd name="connsiteX22" fmla="*/ 2918460 w 7155180"/>
                    <a:gd name="connsiteY22" fmla="*/ 1930825 h 2717659"/>
                    <a:gd name="connsiteX23" fmla="*/ 2987040 w 7155180"/>
                    <a:gd name="connsiteY23" fmla="*/ 1328845 h 2717659"/>
                    <a:gd name="connsiteX24" fmla="*/ 3078480 w 7155180"/>
                    <a:gd name="connsiteY24" fmla="*/ 2205145 h 2717659"/>
                    <a:gd name="connsiteX25" fmla="*/ 3139440 w 7155180"/>
                    <a:gd name="connsiteY25" fmla="*/ 1763185 h 2717659"/>
                    <a:gd name="connsiteX26" fmla="*/ 3192780 w 7155180"/>
                    <a:gd name="connsiteY26" fmla="*/ 1930825 h 2717659"/>
                    <a:gd name="connsiteX27" fmla="*/ 3329940 w 7155180"/>
                    <a:gd name="connsiteY27" fmla="*/ 2965 h 2717659"/>
                    <a:gd name="connsiteX28" fmla="*/ 3368040 w 7155180"/>
                    <a:gd name="connsiteY28" fmla="*/ 2433745 h 2717659"/>
                    <a:gd name="connsiteX29" fmla="*/ 3413760 w 7155180"/>
                    <a:gd name="connsiteY29" fmla="*/ 1526965 h 2717659"/>
                    <a:gd name="connsiteX30" fmla="*/ 3444240 w 7155180"/>
                    <a:gd name="connsiteY30" fmla="*/ 2136565 h 2717659"/>
                    <a:gd name="connsiteX31" fmla="*/ 3505200 w 7155180"/>
                    <a:gd name="connsiteY31" fmla="*/ 1999405 h 2717659"/>
                    <a:gd name="connsiteX32" fmla="*/ 3550920 w 7155180"/>
                    <a:gd name="connsiteY32" fmla="*/ 2007025 h 2717659"/>
                    <a:gd name="connsiteX33" fmla="*/ 3596640 w 7155180"/>
                    <a:gd name="connsiteY33" fmla="*/ 1793665 h 2717659"/>
                    <a:gd name="connsiteX34" fmla="*/ 3627120 w 7155180"/>
                    <a:gd name="connsiteY34" fmla="*/ 1915585 h 2717659"/>
                    <a:gd name="connsiteX35" fmla="*/ 3688080 w 7155180"/>
                    <a:gd name="connsiteY35" fmla="*/ 864025 h 2717659"/>
                    <a:gd name="connsiteX36" fmla="*/ 3764280 w 7155180"/>
                    <a:gd name="connsiteY36" fmla="*/ 1778425 h 2717659"/>
                    <a:gd name="connsiteX37" fmla="*/ 3787140 w 7155180"/>
                    <a:gd name="connsiteY37" fmla="*/ 1466005 h 2717659"/>
                    <a:gd name="connsiteX38" fmla="*/ 3817620 w 7155180"/>
                    <a:gd name="connsiteY38" fmla="*/ 1892725 h 2717659"/>
                    <a:gd name="connsiteX39" fmla="*/ 3939540 w 7155180"/>
                    <a:gd name="connsiteY39" fmla="*/ 2410885 h 2717659"/>
                    <a:gd name="connsiteX40" fmla="*/ 3970020 w 7155180"/>
                    <a:gd name="connsiteY40" fmla="*/ 2182285 h 2717659"/>
                    <a:gd name="connsiteX41" fmla="*/ 4038600 w 7155180"/>
                    <a:gd name="connsiteY41" fmla="*/ 1450765 h 2717659"/>
                    <a:gd name="connsiteX42" fmla="*/ 4069080 w 7155180"/>
                    <a:gd name="connsiteY42" fmla="*/ 1481245 h 2717659"/>
                    <a:gd name="connsiteX43" fmla="*/ 4107180 w 7155180"/>
                    <a:gd name="connsiteY43" fmla="*/ 1344085 h 2717659"/>
                    <a:gd name="connsiteX44" fmla="*/ 4114800 w 7155180"/>
                    <a:gd name="connsiteY44" fmla="*/ 1587925 h 2717659"/>
                    <a:gd name="connsiteX45" fmla="*/ 4137660 w 7155180"/>
                    <a:gd name="connsiteY45" fmla="*/ 650665 h 2717659"/>
                    <a:gd name="connsiteX46" fmla="*/ 4168140 w 7155180"/>
                    <a:gd name="connsiteY46" fmla="*/ 2106085 h 2717659"/>
                    <a:gd name="connsiteX47" fmla="*/ 4221480 w 7155180"/>
                    <a:gd name="connsiteY47" fmla="*/ 1953685 h 2717659"/>
                    <a:gd name="connsiteX48" fmla="*/ 4305300 w 7155180"/>
                    <a:gd name="connsiteY48" fmla="*/ 2090845 h 2717659"/>
                    <a:gd name="connsiteX49" fmla="*/ 4396740 w 7155180"/>
                    <a:gd name="connsiteY49" fmla="*/ 1747945 h 2717659"/>
                    <a:gd name="connsiteX50" fmla="*/ 4434840 w 7155180"/>
                    <a:gd name="connsiteY50" fmla="*/ 1816525 h 2717659"/>
                    <a:gd name="connsiteX51" fmla="*/ 4472940 w 7155180"/>
                    <a:gd name="connsiteY51" fmla="*/ 1046905 h 2717659"/>
                    <a:gd name="connsiteX52" fmla="*/ 4495800 w 7155180"/>
                    <a:gd name="connsiteY52" fmla="*/ 1115485 h 2717659"/>
                    <a:gd name="connsiteX53" fmla="*/ 4488180 w 7155180"/>
                    <a:gd name="connsiteY53" fmla="*/ 848785 h 2717659"/>
                    <a:gd name="connsiteX54" fmla="*/ 4549140 w 7155180"/>
                    <a:gd name="connsiteY54" fmla="*/ 1801285 h 2717659"/>
                    <a:gd name="connsiteX55" fmla="*/ 4587240 w 7155180"/>
                    <a:gd name="connsiteY55" fmla="*/ 1450765 h 2717659"/>
                    <a:gd name="connsiteX56" fmla="*/ 4610100 w 7155180"/>
                    <a:gd name="connsiteY56" fmla="*/ 1732705 h 2717659"/>
                    <a:gd name="connsiteX57" fmla="*/ 4632960 w 7155180"/>
                    <a:gd name="connsiteY57" fmla="*/ 1648885 h 2717659"/>
                    <a:gd name="connsiteX58" fmla="*/ 4724400 w 7155180"/>
                    <a:gd name="connsiteY58" fmla="*/ 2708065 h 2717659"/>
                    <a:gd name="connsiteX59" fmla="*/ 4747260 w 7155180"/>
                    <a:gd name="connsiteY59" fmla="*/ 2144185 h 2717659"/>
                    <a:gd name="connsiteX60" fmla="*/ 4808220 w 7155180"/>
                    <a:gd name="connsiteY60" fmla="*/ 1664125 h 2717659"/>
                    <a:gd name="connsiteX61" fmla="*/ 4861560 w 7155180"/>
                    <a:gd name="connsiteY61" fmla="*/ 1717465 h 2717659"/>
                    <a:gd name="connsiteX62" fmla="*/ 4899660 w 7155180"/>
                    <a:gd name="connsiteY62" fmla="*/ 1138345 h 2717659"/>
                    <a:gd name="connsiteX63" fmla="*/ 4914900 w 7155180"/>
                    <a:gd name="connsiteY63" fmla="*/ 726865 h 2717659"/>
                    <a:gd name="connsiteX64" fmla="*/ 4945380 w 7155180"/>
                    <a:gd name="connsiteY64" fmla="*/ 2448985 h 2717659"/>
                    <a:gd name="connsiteX65" fmla="*/ 5013960 w 7155180"/>
                    <a:gd name="connsiteY65" fmla="*/ 1778425 h 2717659"/>
                    <a:gd name="connsiteX66" fmla="*/ 5097780 w 7155180"/>
                    <a:gd name="connsiteY66" fmla="*/ 1991785 h 2717659"/>
                    <a:gd name="connsiteX67" fmla="*/ 5128260 w 7155180"/>
                    <a:gd name="connsiteY67" fmla="*/ 2228005 h 2717659"/>
                    <a:gd name="connsiteX68" fmla="*/ 5189220 w 7155180"/>
                    <a:gd name="connsiteY68" fmla="*/ 1907965 h 2717659"/>
                    <a:gd name="connsiteX69" fmla="*/ 5227320 w 7155180"/>
                    <a:gd name="connsiteY69" fmla="*/ 1694605 h 2717659"/>
                    <a:gd name="connsiteX70" fmla="*/ 5280660 w 7155180"/>
                    <a:gd name="connsiteY70" fmla="*/ 856405 h 2717659"/>
                    <a:gd name="connsiteX71" fmla="*/ 5341620 w 7155180"/>
                    <a:gd name="connsiteY71" fmla="*/ 1786045 h 2717659"/>
                    <a:gd name="connsiteX72" fmla="*/ 5379720 w 7155180"/>
                    <a:gd name="connsiteY72" fmla="*/ 1610785 h 2717659"/>
                    <a:gd name="connsiteX73" fmla="*/ 5394960 w 7155180"/>
                    <a:gd name="connsiteY73" fmla="*/ 1786045 h 2717659"/>
                    <a:gd name="connsiteX74" fmla="*/ 5417820 w 7155180"/>
                    <a:gd name="connsiteY74" fmla="*/ 1671745 h 2717659"/>
                    <a:gd name="connsiteX75" fmla="*/ 5524500 w 7155180"/>
                    <a:gd name="connsiteY75" fmla="*/ 2441365 h 2717659"/>
                    <a:gd name="connsiteX76" fmla="*/ 5631180 w 7155180"/>
                    <a:gd name="connsiteY76" fmla="*/ 1511725 h 2717659"/>
                    <a:gd name="connsiteX77" fmla="*/ 5692140 w 7155180"/>
                    <a:gd name="connsiteY77" fmla="*/ 1245025 h 2717659"/>
                    <a:gd name="connsiteX78" fmla="*/ 5707380 w 7155180"/>
                    <a:gd name="connsiteY78" fmla="*/ 1717465 h 2717659"/>
                    <a:gd name="connsiteX79" fmla="*/ 5707380 w 7155180"/>
                    <a:gd name="connsiteY79" fmla="*/ 627805 h 2717659"/>
                    <a:gd name="connsiteX80" fmla="*/ 5775960 w 7155180"/>
                    <a:gd name="connsiteY80" fmla="*/ 2464225 h 2717659"/>
                    <a:gd name="connsiteX81" fmla="*/ 5798820 w 7155180"/>
                    <a:gd name="connsiteY81" fmla="*/ 1923205 h 2717659"/>
                    <a:gd name="connsiteX82" fmla="*/ 5882640 w 7155180"/>
                    <a:gd name="connsiteY82" fmla="*/ 2113705 h 2717659"/>
                    <a:gd name="connsiteX83" fmla="*/ 5966460 w 7155180"/>
                    <a:gd name="connsiteY83" fmla="*/ 1816525 h 2717659"/>
                    <a:gd name="connsiteX84" fmla="*/ 5996940 w 7155180"/>
                    <a:gd name="connsiteY84" fmla="*/ 1847005 h 2717659"/>
                    <a:gd name="connsiteX85" fmla="*/ 6050280 w 7155180"/>
                    <a:gd name="connsiteY85" fmla="*/ 1222165 h 2717659"/>
                    <a:gd name="connsiteX86" fmla="*/ 6080760 w 7155180"/>
                    <a:gd name="connsiteY86" fmla="*/ 1321225 h 2717659"/>
                    <a:gd name="connsiteX87" fmla="*/ 6096000 w 7155180"/>
                    <a:gd name="connsiteY87" fmla="*/ 947845 h 2717659"/>
                    <a:gd name="connsiteX88" fmla="*/ 6134100 w 7155180"/>
                    <a:gd name="connsiteY88" fmla="*/ 1816525 h 2717659"/>
                    <a:gd name="connsiteX89" fmla="*/ 6172200 w 7155180"/>
                    <a:gd name="connsiteY89" fmla="*/ 1679365 h 2717659"/>
                    <a:gd name="connsiteX90" fmla="*/ 6202680 w 7155180"/>
                    <a:gd name="connsiteY90" fmla="*/ 1869865 h 2717659"/>
                    <a:gd name="connsiteX91" fmla="*/ 6240780 w 7155180"/>
                    <a:gd name="connsiteY91" fmla="*/ 1504105 h 2717659"/>
                    <a:gd name="connsiteX92" fmla="*/ 6332220 w 7155180"/>
                    <a:gd name="connsiteY92" fmla="*/ 2433745 h 2717659"/>
                    <a:gd name="connsiteX93" fmla="*/ 6400800 w 7155180"/>
                    <a:gd name="connsiteY93" fmla="*/ 1405045 h 2717659"/>
                    <a:gd name="connsiteX94" fmla="*/ 6446520 w 7155180"/>
                    <a:gd name="connsiteY94" fmla="*/ 1610785 h 2717659"/>
                    <a:gd name="connsiteX95" fmla="*/ 6477000 w 7155180"/>
                    <a:gd name="connsiteY95" fmla="*/ 1298365 h 2717659"/>
                    <a:gd name="connsiteX96" fmla="*/ 6507480 w 7155180"/>
                    <a:gd name="connsiteY96" fmla="*/ 1679365 h 2717659"/>
                    <a:gd name="connsiteX97" fmla="*/ 6560820 w 7155180"/>
                    <a:gd name="connsiteY97" fmla="*/ 513505 h 2717659"/>
                    <a:gd name="connsiteX98" fmla="*/ 6591300 w 7155180"/>
                    <a:gd name="connsiteY98" fmla="*/ 2273725 h 2717659"/>
                    <a:gd name="connsiteX99" fmla="*/ 6644640 w 7155180"/>
                    <a:gd name="connsiteY99" fmla="*/ 1709845 h 2717659"/>
                    <a:gd name="connsiteX100" fmla="*/ 6705600 w 7155180"/>
                    <a:gd name="connsiteY100" fmla="*/ 2182285 h 2717659"/>
                    <a:gd name="connsiteX101" fmla="*/ 6751320 w 7155180"/>
                    <a:gd name="connsiteY101" fmla="*/ 1900345 h 2717659"/>
                    <a:gd name="connsiteX102" fmla="*/ 6781800 w 7155180"/>
                    <a:gd name="connsiteY102" fmla="*/ 2022265 h 2717659"/>
                    <a:gd name="connsiteX103" fmla="*/ 6819900 w 7155180"/>
                    <a:gd name="connsiteY103" fmla="*/ 1328845 h 2717659"/>
                    <a:gd name="connsiteX104" fmla="*/ 6880860 w 7155180"/>
                    <a:gd name="connsiteY104" fmla="*/ 1443145 h 2717659"/>
                    <a:gd name="connsiteX105" fmla="*/ 6918960 w 7155180"/>
                    <a:gd name="connsiteY105" fmla="*/ 1024045 h 2717659"/>
                    <a:gd name="connsiteX106" fmla="*/ 6987540 w 7155180"/>
                    <a:gd name="connsiteY106" fmla="*/ 1763185 h 2717659"/>
                    <a:gd name="connsiteX107" fmla="*/ 7018020 w 7155180"/>
                    <a:gd name="connsiteY107" fmla="*/ 1603165 h 2717659"/>
                    <a:gd name="connsiteX108" fmla="*/ 7048500 w 7155180"/>
                    <a:gd name="connsiteY108" fmla="*/ 1907965 h 2717659"/>
                    <a:gd name="connsiteX109" fmla="*/ 7071360 w 7155180"/>
                    <a:gd name="connsiteY109" fmla="*/ 1443145 h 2717659"/>
                    <a:gd name="connsiteX110" fmla="*/ 7155180 w 7155180"/>
                    <a:gd name="connsiteY110" fmla="*/ 2296585 h 2717659"/>
                    <a:gd name="connsiteX0" fmla="*/ 0 w 7071360"/>
                    <a:gd name="connsiteY0" fmla="*/ 1747945 h 2717659"/>
                    <a:gd name="connsiteX1" fmla="*/ 99060 w 7071360"/>
                    <a:gd name="connsiteY1" fmla="*/ 1778425 h 2717659"/>
                    <a:gd name="connsiteX2" fmla="*/ 190500 w 7071360"/>
                    <a:gd name="connsiteY2" fmla="*/ 1747945 h 2717659"/>
                    <a:gd name="connsiteX3" fmla="*/ 266700 w 7071360"/>
                    <a:gd name="connsiteY3" fmla="*/ 1784775 h 2717659"/>
                    <a:gd name="connsiteX4" fmla="*/ 472440 w 7071360"/>
                    <a:gd name="connsiteY4" fmla="*/ 1732705 h 2717659"/>
                    <a:gd name="connsiteX5" fmla="*/ 558800 w 7071360"/>
                    <a:gd name="connsiteY5" fmla="*/ 1802555 h 2717659"/>
                    <a:gd name="connsiteX6" fmla="*/ 899160 w 7071360"/>
                    <a:gd name="connsiteY6" fmla="*/ 1763185 h 2717659"/>
                    <a:gd name="connsiteX7" fmla="*/ 976630 w 7071360"/>
                    <a:gd name="connsiteY7" fmla="*/ 1830495 h 2717659"/>
                    <a:gd name="connsiteX8" fmla="*/ 1094740 w 7071360"/>
                    <a:gd name="connsiteY8" fmla="*/ 1755565 h 2717659"/>
                    <a:gd name="connsiteX9" fmla="*/ 1196340 w 7071360"/>
                    <a:gd name="connsiteY9" fmla="*/ 1816525 h 2717659"/>
                    <a:gd name="connsiteX10" fmla="*/ 1271270 w 7071360"/>
                    <a:gd name="connsiteY10" fmla="*/ 1741595 h 2717659"/>
                    <a:gd name="connsiteX11" fmla="*/ 1348740 w 7071360"/>
                    <a:gd name="connsiteY11" fmla="*/ 1755565 h 2717659"/>
                    <a:gd name="connsiteX12" fmla="*/ 1424940 w 7071360"/>
                    <a:gd name="connsiteY12" fmla="*/ 1817795 h 2717659"/>
                    <a:gd name="connsiteX13" fmla="*/ 1638300 w 7071360"/>
                    <a:gd name="connsiteY13" fmla="*/ 1732705 h 2717659"/>
                    <a:gd name="connsiteX14" fmla="*/ 1790700 w 7071360"/>
                    <a:gd name="connsiteY14" fmla="*/ 1778425 h 2717659"/>
                    <a:gd name="connsiteX15" fmla="*/ 1927860 w 7071360"/>
                    <a:gd name="connsiteY15" fmla="*/ 1747945 h 2717659"/>
                    <a:gd name="connsiteX16" fmla="*/ 2164080 w 7071360"/>
                    <a:gd name="connsiteY16" fmla="*/ 1740325 h 2717659"/>
                    <a:gd name="connsiteX17" fmla="*/ 2407920 w 7071360"/>
                    <a:gd name="connsiteY17" fmla="*/ 1747945 h 2717659"/>
                    <a:gd name="connsiteX18" fmla="*/ 2644140 w 7071360"/>
                    <a:gd name="connsiteY18" fmla="*/ 1740325 h 2717659"/>
                    <a:gd name="connsiteX19" fmla="*/ 2727960 w 7071360"/>
                    <a:gd name="connsiteY19" fmla="*/ 1732705 h 2717659"/>
                    <a:gd name="connsiteX20" fmla="*/ 2766060 w 7071360"/>
                    <a:gd name="connsiteY20" fmla="*/ 1801285 h 2717659"/>
                    <a:gd name="connsiteX21" fmla="*/ 2880360 w 7071360"/>
                    <a:gd name="connsiteY21" fmla="*/ 1679365 h 2717659"/>
                    <a:gd name="connsiteX22" fmla="*/ 2918460 w 7071360"/>
                    <a:gd name="connsiteY22" fmla="*/ 1930825 h 2717659"/>
                    <a:gd name="connsiteX23" fmla="*/ 2987040 w 7071360"/>
                    <a:gd name="connsiteY23" fmla="*/ 1328845 h 2717659"/>
                    <a:gd name="connsiteX24" fmla="*/ 3078480 w 7071360"/>
                    <a:gd name="connsiteY24" fmla="*/ 2205145 h 2717659"/>
                    <a:gd name="connsiteX25" fmla="*/ 3139440 w 7071360"/>
                    <a:gd name="connsiteY25" fmla="*/ 1763185 h 2717659"/>
                    <a:gd name="connsiteX26" fmla="*/ 3192780 w 7071360"/>
                    <a:gd name="connsiteY26" fmla="*/ 1930825 h 2717659"/>
                    <a:gd name="connsiteX27" fmla="*/ 3329940 w 7071360"/>
                    <a:gd name="connsiteY27" fmla="*/ 2965 h 2717659"/>
                    <a:gd name="connsiteX28" fmla="*/ 3368040 w 7071360"/>
                    <a:gd name="connsiteY28" fmla="*/ 2433745 h 2717659"/>
                    <a:gd name="connsiteX29" fmla="*/ 3413760 w 7071360"/>
                    <a:gd name="connsiteY29" fmla="*/ 1526965 h 2717659"/>
                    <a:gd name="connsiteX30" fmla="*/ 3444240 w 7071360"/>
                    <a:gd name="connsiteY30" fmla="*/ 2136565 h 2717659"/>
                    <a:gd name="connsiteX31" fmla="*/ 3505200 w 7071360"/>
                    <a:gd name="connsiteY31" fmla="*/ 1999405 h 2717659"/>
                    <a:gd name="connsiteX32" fmla="*/ 3550920 w 7071360"/>
                    <a:gd name="connsiteY32" fmla="*/ 2007025 h 2717659"/>
                    <a:gd name="connsiteX33" fmla="*/ 3596640 w 7071360"/>
                    <a:gd name="connsiteY33" fmla="*/ 1793665 h 2717659"/>
                    <a:gd name="connsiteX34" fmla="*/ 3627120 w 7071360"/>
                    <a:gd name="connsiteY34" fmla="*/ 1915585 h 2717659"/>
                    <a:gd name="connsiteX35" fmla="*/ 3688080 w 7071360"/>
                    <a:gd name="connsiteY35" fmla="*/ 864025 h 2717659"/>
                    <a:gd name="connsiteX36" fmla="*/ 3764280 w 7071360"/>
                    <a:gd name="connsiteY36" fmla="*/ 1778425 h 2717659"/>
                    <a:gd name="connsiteX37" fmla="*/ 3787140 w 7071360"/>
                    <a:gd name="connsiteY37" fmla="*/ 1466005 h 2717659"/>
                    <a:gd name="connsiteX38" fmla="*/ 3817620 w 7071360"/>
                    <a:gd name="connsiteY38" fmla="*/ 1892725 h 2717659"/>
                    <a:gd name="connsiteX39" fmla="*/ 3939540 w 7071360"/>
                    <a:gd name="connsiteY39" fmla="*/ 2410885 h 2717659"/>
                    <a:gd name="connsiteX40" fmla="*/ 3970020 w 7071360"/>
                    <a:gd name="connsiteY40" fmla="*/ 2182285 h 2717659"/>
                    <a:gd name="connsiteX41" fmla="*/ 4038600 w 7071360"/>
                    <a:gd name="connsiteY41" fmla="*/ 1450765 h 2717659"/>
                    <a:gd name="connsiteX42" fmla="*/ 4069080 w 7071360"/>
                    <a:gd name="connsiteY42" fmla="*/ 1481245 h 2717659"/>
                    <a:gd name="connsiteX43" fmla="*/ 4107180 w 7071360"/>
                    <a:gd name="connsiteY43" fmla="*/ 1344085 h 2717659"/>
                    <a:gd name="connsiteX44" fmla="*/ 4114800 w 7071360"/>
                    <a:gd name="connsiteY44" fmla="*/ 1587925 h 2717659"/>
                    <a:gd name="connsiteX45" fmla="*/ 4137660 w 7071360"/>
                    <a:gd name="connsiteY45" fmla="*/ 650665 h 2717659"/>
                    <a:gd name="connsiteX46" fmla="*/ 4168140 w 7071360"/>
                    <a:gd name="connsiteY46" fmla="*/ 2106085 h 2717659"/>
                    <a:gd name="connsiteX47" fmla="*/ 4221480 w 7071360"/>
                    <a:gd name="connsiteY47" fmla="*/ 1953685 h 2717659"/>
                    <a:gd name="connsiteX48" fmla="*/ 4305300 w 7071360"/>
                    <a:gd name="connsiteY48" fmla="*/ 2090845 h 2717659"/>
                    <a:gd name="connsiteX49" fmla="*/ 4396740 w 7071360"/>
                    <a:gd name="connsiteY49" fmla="*/ 1747945 h 2717659"/>
                    <a:gd name="connsiteX50" fmla="*/ 4434840 w 7071360"/>
                    <a:gd name="connsiteY50" fmla="*/ 1816525 h 2717659"/>
                    <a:gd name="connsiteX51" fmla="*/ 4472940 w 7071360"/>
                    <a:gd name="connsiteY51" fmla="*/ 1046905 h 2717659"/>
                    <a:gd name="connsiteX52" fmla="*/ 4495800 w 7071360"/>
                    <a:gd name="connsiteY52" fmla="*/ 1115485 h 2717659"/>
                    <a:gd name="connsiteX53" fmla="*/ 4488180 w 7071360"/>
                    <a:gd name="connsiteY53" fmla="*/ 848785 h 2717659"/>
                    <a:gd name="connsiteX54" fmla="*/ 4549140 w 7071360"/>
                    <a:gd name="connsiteY54" fmla="*/ 1801285 h 2717659"/>
                    <a:gd name="connsiteX55" fmla="*/ 4587240 w 7071360"/>
                    <a:gd name="connsiteY55" fmla="*/ 1450765 h 2717659"/>
                    <a:gd name="connsiteX56" fmla="*/ 4610100 w 7071360"/>
                    <a:gd name="connsiteY56" fmla="*/ 1732705 h 2717659"/>
                    <a:gd name="connsiteX57" fmla="*/ 4632960 w 7071360"/>
                    <a:gd name="connsiteY57" fmla="*/ 1648885 h 2717659"/>
                    <a:gd name="connsiteX58" fmla="*/ 4724400 w 7071360"/>
                    <a:gd name="connsiteY58" fmla="*/ 2708065 h 2717659"/>
                    <a:gd name="connsiteX59" fmla="*/ 4747260 w 7071360"/>
                    <a:gd name="connsiteY59" fmla="*/ 2144185 h 2717659"/>
                    <a:gd name="connsiteX60" fmla="*/ 4808220 w 7071360"/>
                    <a:gd name="connsiteY60" fmla="*/ 1664125 h 2717659"/>
                    <a:gd name="connsiteX61" fmla="*/ 4861560 w 7071360"/>
                    <a:gd name="connsiteY61" fmla="*/ 1717465 h 2717659"/>
                    <a:gd name="connsiteX62" fmla="*/ 4899660 w 7071360"/>
                    <a:gd name="connsiteY62" fmla="*/ 1138345 h 2717659"/>
                    <a:gd name="connsiteX63" fmla="*/ 4914900 w 7071360"/>
                    <a:gd name="connsiteY63" fmla="*/ 726865 h 2717659"/>
                    <a:gd name="connsiteX64" fmla="*/ 4945380 w 7071360"/>
                    <a:gd name="connsiteY64" fmla="*/ 2448985 h 2717659"/>
                    <a:gd name="connsiteX65" fmla="*/ 5013960 w 7071360"/>
                    <a:gd name="connsiteY65" fmla="*/ 1778425 h 2717659"/>
                    <a:gd name="connsiteX66" fmla="*/ 5097780 w 7071360"/>
                    <a:gd name="connsiteY66" fmla="*/ 1991785 h 2717659"/>
                    <a:gd name="connsiteX67" fmla="*/ 5128260 w 7071360"/>
                    <a:gd name="connsiteY67" fmla="*/ 2228005 h 2717659"/>
                    <a:gd name="connsiteX68" fmla="*/ 5189220 w 7071360"/>
                    <a:gd name="connsiteY68" fmla="*/ 1907965 h 2717659"/>
                    <a:gd name="connsiteX69" fmla="*/ 5227320 w 7071360"/>
                    <a:gd name="connsiteY69" fmla="*/ 1694605 h 2717659"/>
                    <a:gd name="connsiteX70" fmla="*/ 5280660 w 7071360"/>
                    <a:gd name="connsiteY70" fmla="*/ 856405 h 2717659"/>
                    <a:gd name="connsiteX71" fmla="*/ 5341620 w 7071360"/>
                    <a:gd name="connsiteY71" fmla="*/ 1786045 h 2717659"/>
                    <a:gd name="connsiteX72" fmla="*/ 5379720 w 7071360"/>
                    <a:gd name="connsiteY72" fmla="*/ 1610785 h 2717659"/>
                    <a:gd name="connsiteX73" fmla="*/ 5394960 w 7071360"/>
                    <a:gd name="connsiteY73" fmla="*/ 1786045 h 2717659"/>
                    <a:gd name="connsiteX74" fmla="*/ 5417820 w 7071360"/>
                    <a:gd name="connsiteY74" fmla="*/ 1671745 h 2717659"/>
                    <a:gd name="connsiteX75" fmla="*/ 5524500 w 7071360"/>
                    <a:gd name="connsiteY75" fmla="*/ 2441365 h 2717659"/>
                    <a:gd name="connsiteX76" fmla="*/ 5631180 w 7071360"/>
                    <a:gd name="connsiteY76" fmla="*/ 1511725 h 2717659"/>
                    <a:gd name="connsiteX77" fmla="*/ 5692140 w 7071360"/>
                    <a:gd name="connsiteY77" fmla="*/ 1245025 h 2717659"/>
                    <a:gd name="connsiteX78" fmla="*/ 5707380 w 7071360"/>
                    <a:gd name="connsiteY78" fmla="*/ 1717465 h 2717659"/>
                    <a:gd name="connsiteX79" fmla="*/ 5707380 w 7071360"/>
                    <a:gd name="connsiteY79" fmla="*/ 627805 h 2717659"/>
                    <a:gd name="connsiteX80" fmla="*/ 5775960 w 7071360"/>
                    <a:gd name="connsiteY80" fmla="*/ 2464225 h 2717659"/>
                    <a:gd name="connsiteX81" fmla="*/ 5798820 w 7071360"/>
                    <a:gd name="connsiteY81" fmla="*/ 1923205 h 2717659"/>
                    <a:gd name="connsiteX82" fmla="*/ 5882640 w 7071360"/>
                    <a:gd name="connsiteY82" fmla="*/ 2113705 h 2717659"/>
                    <a:gd name="connsiteX83" fmla="*/ 5966460 w 7071360"/>
                    <a:gd name="connsiteY83" fmla="*/ 1816525 h 2717659"/>
                    <a:gd name="connsiteX84" fmla="*/ 5996940 w 7071360"/>
                    <a:gd name="connsiteY84" fmla="*/ 1847005 h 2717659"/>
                    <a:gd name="connsiteX85" fmla="*/ 6050280 w 7071360"/>
                    <a:gd name="connsiteY85" fmla="*/ 1222165 h 2717659"/>
                    <a:gd name="connsiteX86" fmla="*/ 6080760 w 7071360"/>
                    <a:gd name="connsiteY86" fmla="*/ 1321225 h 2717659"/>
                    <a:gd name="connsiteX87" fmla="*/ 6096000 w 7071360"/>
                    <a:gd name="connsiteY87" fmla="*/ 947845 h 2717659"/>
                    <a:gd name="connsiteX88" fmla="*/ 6134100 w 7071360"/>
                    <a:gd name="connsiteY88" fmla="*/ 1816525 h 2717659"/>
                    <a:gd name="connsiteX89" fmla="*/ 6172200 w 7071360"/>
                    <a:gd name="connsiteY89" fmla="*/ 1679365 h 2717659"/>
                    <a:gd name="connsiteX90" fmla="*/ 6202680 w 7071360"/>
                    <a:gd name="connsiteY90" fmla="*/ 1869865 h 2717659"/>
                    <a:gd name="connsiteX91" fmla="*/ 6240780 w 7071360"/>
                    <a:gd name="connsiteY91" fmla="*/ 1504105 h 2717659"/>
                    <a:gd name="connsiteX92" fmla="*/ 6332220 w 7071360"/>
                    <a:gd name="connsiteY92" fmla="*/ 2433745 h 2717659"/>
                    <a:gd name="connsiteX93" fmla="*/ 6400800 w 7071360"/>
                    <a:gd name="connsiteY93" fmla="*/ 1405045 h 2717659"/>
                    <a:gd name="connsiteX94" fmla="*/ 6446520 w 7071360"/>
                    <a:gd name="connsiteY94" fmla="*/ 1610785 h 2717659"/>
                    <a:gd name="connsiteX95" fmla="*/ 6477000 w 7071360"/>
                    <a:gd name="connsiteY95" fmla="*/ 1298365 h 2717659"/>
                    <a:gd name="connsiteX96" fmla="*/ 6507480 w 7071360"/>
                    <a:gd name="connsiteY96" fmla="*/ 1679365 h 2717659"/>
                    <a:gd name="connsiteX97" fmla="*/ 6560820 w 7071360"/>
                    <a:gd name="connsiteY97" fmla="*/ 513505 h 2717659"/>
                    <a:gd name="connsiteX98" fmla="*/ 6591300 w 7071360"/>
                    <a:gd name="connsiteY98" fmla="*/ 2273725 h 2717659"/>
                    <a:gd name="connsiteX99" fmla="*/ 6644640 w 7071360"/>
                    <a:gd name="connsiteY99" fmla="*/ 1709845 h 2717659"/>
                    <a:gd name="connsiteX100" fmla="*/ 6705600 w 7071360"/>
                    <a:gd name="connsiteY100" fmla="*/ 2182285 h 2717659"/>
                    <a:gd name="connsiteX101" fmla="*/ 6751320 w 7071360"/>
                    <a:gd name="connsiteY101" fmla="*/ 1900345 h 2717659"/>
                    <a:gd name="connsiteX102" fmla="*/ 6781800 w 7071360"/>
                    <a:gd name="connsiteY102" fmla="*/ 2022265 h 2717659"/>
                    <a:gd name="connsiteX103" fmla="*/ 6819900 w 7071360"/>
                    <a:gd name="connsiteY103" fmla="*/ 1328845 h 2717659"/>
                    <a:gd name="connsiteX104" fmla="*/ 6880860 w 7071360"/>
                    <a:gd name="connsiteY104" fmla="*/ 1443145 h 2717659"/>
                    <a:gd name="connsiteX105" fmla="*/ 6918960 w 7071360"/>
                    <a:gd name="connsiteY105" fmla="*/ 1024045 h 2717659"/>
                    <a:gd name="connsiteX106" fmla="*/ 6987540 w 7071360"/>
                    <a:gd name="connsiteY106" fmla="*/ 1763185 h 2717659"/>
                    <a:gd name="connsiteX107" fmla="*/ 7018020 w 7071360"/>
                    <a:gd name="connsiteY107" fmla="*/ 1603165 h 2717659"/>
                    <a:gd name="connsiteX108" fmla="*/ 7048500 w 7071360"/>
                    <a:gd name="connsiteY108" fmla="*/ 1907965 h 2717659"/>
                    <a:gd name="connsiteX109" fmla="*/ 7071360 w 7071360"/>
                    <a:gd name="connsiteY109" fmla="*/ 1443145 h 2717659"/>
                    <a:gd name="connsiteX0" fmla="*/ 0 w 7048500"/>
                    <a:gd name="connsiteY0" fmla="*/ 1747945 h 2717659"/>
                    <a:gd name="connsiteX1" fmla="*/ 99060 w 7048500"/>
                    <a:gd name="connsiteY1" fmla="*/ 1778425 h 2717659"/>
                    <a:gd name="connsiteX2" fmla="*/ 190500 w 7048500"/>
                    <a:gd name="connsiteY2" fmla="*/ 1747945 h 2717659"/>
                    <a:gd name="connsiteX3" fmla="*/ 266700 w 7048500"/>
                    <a:gd name="connsiteY3" fmla="*/ 1784775 h 2717659"/>
                    <a:gd name="connsiteX4" fmla="*/ 472440 w 7048500"/>
                    <a:gd name="connsiteY4" fmla="*/ 1732705 h 2717659"/>
                    <a:gd name="connsiteX5" fmla="*/ 558800 w 7048500"/>
                    <a:gd name="connsiteY5" fmla="*/ 1802555 h 2717659"/>
                    <a:gd name="connsiteX6" fmla="*/ 899160 w 7048500"/>
                    <a:gd name="connsiteY6" fmla="*/ 1763185 h 2717659"/>
                    <a:gd name="connsiteX7" fmla="*/ 976630 w 7048500"/>
                    <a:gd name="connsiteY7" fmla="*/ 1830495 h 2717659"/>
                    <a:gd name="connsiteX8" fmla="*/ 1094740 w 7048500"/>
                    <a:gd name="connsiteY8" fmla="*/ 1755565 h 2717659"/>
                    <a:gd name="connsiteX9" fmla="*/ 1196340 w 7048500"/>
                    <a:gd name="connsiteY9" fmla="*/ 1816525 h 2717659"/>
                    <a:gd name="connsiteX10" fmla="*/ 1271270 w 7048500"/>
                    <a:gd name="connsiteY10" fmla="*/ 1741595 h 2717659"/>
                    <a:gd name="connsiteX11" fmla="*/ 1348740 w 7048500"/>
                    <a:gd name="connsiteY11" fmla="*/ 1755565 h 2717659"/>
                    <a:gd name="connsiteX12" fmla="*/ 1424940 w 7048500"/>
                    <a:gd name="connsiteY12" fmla="*/ 1817795 h 2717659"/>
                    <a:gd name="connsiteX13" fmla="*/ 1638300 w 7048500"/>
                    <a:gd name="connsiteY13" fmla="*/ 1732705 h 2717659"/>
                    <a:gd name="connsiteX14" fmla="*/ 1790700 w 7048500"/>
                    <a:gd name="connsiteY14" fmla="*/ 1778425 h 2717659"/>
                    <a:gd name="connsiteX15" fmla="*/ 1927860 w 7048500"/>
                    <a:gd name="connsiteY15" fmla="*/ 1747945 h 2717659"/>
                    <a:gd name="connsiteX16" fmla="*/ 2164080 w 7048500"/>
                    <a:gd name="connsiteY16" fmla="*/ 1740325 h 2717659"/>
                    <a:gd name="connsiteX17" fmla="*/ 2407920 w 7048500"/>
                    <a:gd name="connsiteY17" fmla="*/ 1747945 h 2717659"/>
                    <a:gd name="connsiteX18" fmla="*/ 2644140 w 7048500"/>
                    <a:gd name="connsiteY18" fmla="*/ 1740325 h 2717659"/>
                    <a:gd name="connsiteX19" fmla="*/ 2727960 w 7048500"/>
                    <a:gd name="connsiteY19" fmla="*/ 1732705 h 2717659"/>
                    <a:gd name="connsiteX20" fmla="*/ 2766060 w 7048500"/>
                    <a:gd name="connsiteY20" fmla="*/ 1801285 h 2717659"/>
                    <a:gd name="connsiteX21" fmla="*/ 2880360 w 7048500"/>
                    <a:gd name="connsiteY21" fmla="*/ 1679365 h 2717659"/>
                    <a:gd name="connsiteX22" fmla="*/ 2918460 w 7048500"/>
                    <a:gd name="connsiteY22" fmla="*/ 1930825 h 2717659"/>
                    <a:gd name="connsiteX23" fmla="*/ 2987040 w 7048500"/>
                    <a:gd name="connsiteY23" fmla="*/ 1328845 h 2717659"/>
                    <a:gd name="connsiteX24" fmla="*/ 3078480 w 7048500"/>
                    <a:gd name="connsiteY24" fmla="*/ 2205145 h 2717659"/>
                    <a:gd name="connsiteX25" fmla="*/ 3139440 w 7048500"/>
                    <a:gd name="connsiteY25" fmla="*/ 1763185 h 2717659"/>
                    <a:gd name="connsiteX26" fmla="*/ 3192780 w 7048500"/>
                    <a:gd name="connsiteY26" fmla="*/ 1930825 h 2717659"/>
                    <a:gd name="connsiteX27" fmla="*/ 3329940 w 7048500"/>
                    <a:gd name="connsiteY27" fmla="*/ 2965 h 2717659"/>
                    <a:gd name="connsiteX28" fmla="*/ 3368040 w 7048500"/>
                    <a:gd name="connsiteY28" fmla="*/ 2433745 h 2717659"/>
                    <a:gd name="connsiteX29" fmla="*/ 3413760 w 7048500"/>
                    <a:gd name="connsiteY29" fmla="*/ 1526965 h 2717659"/>
                    <a:gd name="connsiteX30" fmla="*/ 3444240 w 7048500"/>
                    <a:gd name="connsiteY30" fmla="*/ 2136565 h 2717659"/>
                    <a:gd name="connsiteX31" fmla="*/ 3505200 w 7048500"/>
                    <a:gd name="connsiteY31" fmla="*/ 1999405 h 2717659"/>
                    <a:gd name="connsiteX32" fmla="*/ 3550920 w 7048500"/>
                    <a:gd name="connsiteY32" fmla="*/ 2007025 h 2717659"/>
                    <a:gd name="connsiteX33" fmla="*/ 3596640 w 7048500"/>
                    <a:gd name="connsiteY33" fmla="*/ 1793665 h 2717659"/>
                    <a:gd name="connsiteX34" fmla="*/ 3627120 w 7048500"/>
                    <a:gd name="connsiteY34" fmla="*/ 1915585 h 2717659"/>
                    <a:gd name="connsiteX35" fmla="*/ 3688080 w 7048500"/>
                    <a:gd name="connsiteY35" fmla="*/ 864025 h 2717659"/>
                    <a:gd name="connsiteX36" fmla="*/ 3764280 w 7048500"/>
                    <a:gd name="connsiteY36" fmla="*/ 1778425 h 2717659"/>
                    <a:gd name="connsiteX37" fmla="*/ 3787140 w 7048500"/>
                    <a:gd name="connsiteY37" fmla="*/ 1466005 h 2717659"/>
                    <a:gd name="connsiteX38" fmla="*/ 3817620 w 7048500"/>
                    <a:gd name="connsiteY38" fmla="*/ 1892725 h 2717659"/>
                    <a:gd name="connsiteX39" fmla="*/ 3939540 w 7048500"/>
                    <a:gd name="connsiteY39" fmla="*/ 2410885 h 2717659"/>
                    <a:gd name="connsiteX40" fmla="*/ 3970020 w 7048500"/>
                    <a:gd name="connsiteY40" fmla="*/ 2182285 h 2717659"/>
                    <a:gd name="connsiteX41" fmla="*/ 4038600 w 7048500"/>
                    <a:gd name="connsiteY41" fmla="*/ 1450765 h 2717659"/>
                    <a:gd name="connsiteX42" fmla="*/ 4069080 w 7048500"/>
                    <a:gd name="connsiteY42" fmla="*/ 1481245 h 2717659"/>
                    <a:gd name="connsiteX43" fmla="*/ 4107180 w 7048500"/>
                    <a:gd name="connsiteY43" fmla="*/ 1344085 h 2717659"/>
                    <a:gd name="connsiteX44" fmla="*/ 4114800 w 7048500"/>
                    <a:gd name="connsiteY44" fmla="*/ 1587925 h 2717659"/>
                    <a:gd name="connsiteX45" fmla="*/ 4137660 w 7048500"/>
                    <a:gd name="connsiteY45" fmla="*/ 650665 h 2717659"/>
                    <a:gd name="connsiteX46" fmla="*/ 4168140 w 7048500"/>
                    <a:gd name="connsiteY46" fmla="*/ 2106085 h 2717659"/>
                    <a:gd name="connsiteX47" fmla="*/ 4221480 w 7048500"/>
                    <a:gd name="connsiteY47" fmla="*/ 1953685 h 2717659"/>
                    <a:gd name="connsiteX48" fmla="*/ 4305300 w 7048500"/>
                    <a:gd name="connsiteY48" fmla="*/ 2090845 h 2717659"/>
                    <a:gd name="connsiteX49" fmla="*/ 4396740 w 7048500"/>
                    <a:gd name="connsiteY49" fmla="*/ 1747945 h 2717659"/>
                    <a:gd name="connsiteX50" fmla="*/ 4434840 w 7048500"/>
                    <a:gd name="connsiteY50" fmla="*/ 1816525 h 2717659"/>
                    <a:gd name="connsiteX51" fmla="*/ 4472940 w 7048500"/>
                    <a:gd name="connsiteY51" fmla="*/ 1046905 h 2717659"/>
                    <a:gd name="connsiteX52" fmla="*/ 4495800 w 7048500"/>
                    <a:gd name="connsiteY52" fmla="*/ 1115485 h 2717659"/>
                    <a:gd name="connsiteX53" fmla="*/ 4488180 w 7048500"/>
                    <a:gd name="connsiteY53" fmla="*/ 848785 h 2717659"/>
                    <a:gd name="connsiteX54" fmla="*/ 4549140 w 7048500"/>
                    <a:gd name="connsiteY54" fmla="*/ 1801285 h 2717659"/>
                    <a:gd name="connsiteX55" fmla="*/ 4587240 w 7048500"/>
                    <a:gd name="connsiteY55" fmla="*/ 1450765 h 2717659"/>
                    <a:gd name="connsiteX56" fmla="*/ 4610100 w 7048500"/>
                    <a:gd name="connsiteY56" fmla="*/ 1732705 h 2717659"/>
                    <a:gd name="connsiteX57" fmla="*/ 4632960 w 7048500"/>
                    <a:gd name="connsiteY57" fmla="*/ 1648885 h 2717659"/>
                    <a:gd name="connsiteX58" fmla="*/ 4724400 w 7048500"/>
                    <a:gd name="connsiteY58" fmla="*/ 2708065 h 2717659"/>
                    <a:gd name="connsiteX59" fmla="*/ 4747260 w 7048500"/>
                    <a:gd name="connsiteY59" fmla="*/ 2144185 h 2717659"/>
                    <a:gd name="connsiteX60" fmla="*/ 4808220 w 7048500"/>
                    <a:gd name="connsiteY60" fmla="*/ 1664125 h 2717659"/>
                    <a:gd name="connsiteX61" fmla="*/ 4861560 w 7048500"/>
                    <a:gd name="connsiteY61" fmla="*/ 1717465 h 2717659"/>
                    <a:gd name="connsiteX62" fmla="*/ 4899660 w 7048500"/>
                    <a:gd name="connsiteY62" fmla="*/ 1138345 h 2717659"/>
                    <a:gd name="connsiteX63" fmla="*/ 4914900 w 7048500"/>
                    <a:gd name="connsiteY63" fmla="*/ 726865 h 2717659"/>
                    <a:gd name="connsiteX64" fmla="*/ 4945380 w 7048500"/>
                    <a:gd name="connsiteY64" fmla="*/ 2448985 h 2717659"/>
                    <a:gd name="connsiteX65" fmla="*/ 5013960 w 7048500"/>
                    <a:gd name="connsiteY65" fmla="*/ 1778425 h 2717659"/>
                    <a:gd name="connsiteX66" fmla="*/ 5097780 w 7048500"/>
                    <a:gd name="connsiteY66" fmla="*/ 1991785 h 2717659"/>
                    <a:gd name="connsiteX67" fmla="*/ 5128260 w 7048500"/>
                    <a:gd name="connsiteY67" fmla="*/ 2228005 h 2717659"/>
                    <a:gd name="connsiteX68" fmla="*/ 5189220 w 7048500"/>
                    <a:gd name="connsiteY68" fmla="*/ 1907965 h 2717659"/>
                    <a:gd name="connsiteX69" fmla="*/ 5227320 w 7048500"/>
                    <a:gd name="connsiteY69" fmla="*/ 1694605 h 2717659"/>
                    <a:gd name="connsiteX70" fmla="*/ 5280660 w 7048500"/>
                    <a:gd name="connsiteY70" fmla="*/ 856405 h 2717659"/>
                    <a:gd name="connsiteX71" fmla="*/ 5341620 w 7048500"/>
                    <a:gd name="connsiteY71" fmla="*/ 1786045 h 2717659"/>
                    <a:gd name="connsiteX72" fmla="*/ 5379720 w 7048500"/>
                    <a:gd name="connsiteY72" fmla="*/ 1610785 h 2717659"/>
                    <a:gd name="connsiteX73" fmla="*/ 5394960 w 7048500"/>
                    <a:gd name="connsiteY73" fmla="*/ 1786045 h 2717659"/>
                    <a:gd name="connsiteX74" fmla="*/ 5417820 w 7048500"/>
                    <a:gd name="connsiteY74" fmla="*/ 1671745 h 2717659"/>
                    <a:gd name="connsiteX75" fmla="*/ 5524500 w 7048500"/>
                    <a:gd name="connsiteY75" fmla="*/ 2441365 h 2717659"/>
                    <a:gd name="connsiteX76" fmla="*/ 5631180 w 7048500"/>
                    <a:gd name="connsiteY76" fmla="*/ 1511725 h 2717659"/>
                    <a:gd name="connsiteX77" fmla="*/ 5692140 w 7048500"/>
                    <a:gd name="connsiteY77" fmla="*/ 1245025 h 2717659"/>
                    <a:gd name="connsiteX78" fmla="*/ 5707380 w 7048500"/>
                    <a:gd name="connsiteY78" fmla="*/ 1717465 h 2717659"/>
                    <a:gd name="connsiteX79" fmla="*/ 5707380 w 7048500"/>
                    <a:gd name="connsiteY79" fmla="*/ 627805 h 2717659"/>
                    <a:gd name="connsiteX80" fmla="*/ 5775960 w 7048500"/>
                    <a:gd name="connsiteY80" fmla="*/ 2464225 h 2717659"/>
                    <a:gd name="connsiteX81" fmla="*/ 5798820 w 7048500"/>
                    <a:gd name="connsiteY81" fmla="*/ 1923205 h 2717659"/>
                    <a:gd name="connsiteX82" fmla="*/ 5882640 w 7048500"/>
                    <a:gd name="connsiteY82" fmla="*/ 2113705 h 2717659"/>
                    <a:gd name="connsiteX83" fmla="*/ 5966460 w 7048500"/>
                    <a:gd name="connsiteY83" fmla="*/ 1816525 h 2717659"/>
                    <a:gd name="connsiteX84" fmla="*/ 5996940 w 7048500"/>
                    <a:gd name="connsiteY84" fmla="*/ 1847005 h 2717659"/>
                    <a:gd name="connsiteX85" fmla="*/ 6050280 w 7048500"/>
                    <a:gd name="connsiteY85" fmla="*/ 1222165 h 2717659"/>
                    <a:gd name="connsiteX86" fmla="*/ 6080760 w 7048500"/>
                    <a:gd name="connsiteY86" fmla="*/ 1321225 h 2717659"/>
                    <a:gd name="connsiteX87" fmla="*/ 6096000 w 7048500"/>
                    <a:gd name="connsiteY87" fmla="*/ 947845 h 2717659"/>
                    <a:gd name="connsiteX88" fmla="*/ 6134100 w 7048500"/>
                    <a:gd name="connsiteY88" fmla="*/ 1816525 h 2717659"/>
                    <a:gd name="connsiteX89" fmla="*/ 6172200 w 7048500"/>
                    <a:gd name="connsiteY89" fmla="*/ 1679365 h 2717659"/>
                    <a:gd name="connsiteX90" fmla="*/ 6202680 w 7048500"/>
                    <a:gd name="connsiteY90" fmla="*/ 1869865 h 2717659"/>
                    <a:gd name="connsiteX91" fmla="*/ 6240780 w 7048500"/>
                    <a:gd name="connsiteY91" fmla="*/ 1504105 h 2717659"/>
                    <a:gd name="connsiteX92" fmla="*/ 6332220 w 7048500"/>
                    <a:gd name="connsiteY92" fmla="*/ 2433745 h 2717659"/>
                    <a:gd name="connsiteX93" fmla="*/ 6400800 w 7048500"/>
                    <a:gd name="connsiteY93" fmla="*/ 1405045 h 2717659"/>
                    <a:gd name="connsiteX94" fmla="*/ 6446520 w 7048500"/>
                    <a:gd name="connsiteY94" fmla="*/ 1610785 h 2717659"/>
                    <a:gd name="connsiteX95" fmla="*/ 6477000 w 7048500"/>
                    <a:gd name="connsiteY95" fmla="*/ 1298365 h 2717659"/>
                    <a:gd name="connsiteX96" fmla="*/ 6507480 w 7048500"/>
                    <a:gd name="connsiteY96" fmla="*/ 1679365 h 2717659"/>
                    <a:gd name="connsiteX97" fmla="*/ 6560820 w 7048500"/>
                    <a:gd name="connsiteY97" fmla="*/ 513505 h 2717659"/>
                    <a:gd name="connsiteX98" fmla="*/ 6591300 w 7048500"/>
                    <a:gd name="connsiteY98" fmla="*/ 2273725 h 2717659"/>
                    <a:gd name="connsiteX99" fmla="*/ 6644640 w 7048500"/>
                    <a:gd name="connsiteY99" fmla="*/ 1709845 h 2717659"/>
                    <a:gd name="connsiteX100" fmla="*/ 6705600 w 7048500"/>
                    <a:gd name="connsiteY100" fmla="*/ 2182285 h 2717659"/>
                    <a:gd name="connsiteX101" fmla="*/ 6751320 w 7048500"/>
                    <a:gd name="connsiteY101" fmla="*/ 1900345 h 2717659"/>
                    <a:gd name="connsiteX102" fmla="*/ 6781800 w 7048500"/>
                    <a:gd name="connsiteY102" fmla="*/ 2022265 h 2717659"/>
                    <a:gd name="connsiteX103" fmla="*/ 6819900 w 7048500"/>
                    <a:gd name="connsiteY103" fmla="*/ 1328845 h 2717659"/>
                    <a:gd name="connsiteX104" fmla="*/ 6880860 w 7048500"/>
                    <a:gd name="connsiteY104" fmla="*/ 1443145 h 2717659"/>
                    <a:gd name="connsiteX105" fmla="*/ 6918960 w 7048500"/>
                    <a:gd name="connsiteY105" fmla="*/ 1024045 h 2717659"/>
                    <a:gd name="connsiteX106" fmla="*/ 6987540 w 7048500"/>
                    <a:gd name="connsiteY106" fmla="*/ 1763185 h 2717659"/>
                    <a:gd name="connsiteX107" fmla="*/ 7018020 w 7048500"/>
                    <a:gd name="connsiteY107" fmla="*/ 1603165 h 2717659"/>
                    <a:gd name="connsiteX108" fmla="*/ 7048500 w 7048500"/>
                    <a:gd name="connsiteY108" fmla="*/ 1907965 h 2717659"/>
                    <a:gd name="connsiteX0" fmla="*/ 0 w 7018020"/>
                    <a:gd name="connsiteY0" fmla="*/ 1747945 h 2717659"/>
                    <a:gd name="connsiteX1" fmla="*/ 99060 w 7018020"/>
                    <a:gd name="connsiteY1" fmla="*/ 1778425 h 2717659"/>
                    <a:gd name="connsiteX2" fmla="*/ 190500 w 7018020"/>
                    <a:gd name="connsiteY2" fmla="*/ 1747945 h 2717659"/>
                    <a:gd name="connsiteX3" fmla="*/ 266700 w 7018020"/>
                    <a:gd name="connsiteY3" fmla="*/ 1784775 h 2717659"/>
                    <a:gd name="connsiteX4" fmla="*/ 472440 w 7018020"/>
                    <a:gd name="connsiteY4" fmla="*/ 1732705 h 2717659"/>
                    <a:gd name="connsiteX5" fmla="*/ 558800 w 7018020"/>
                    <a:gd name="connsiteY5" fmla="*/ 1802555 h 2717659"/>
                    <a:gd name="connsiteX6" fmla="*/ 899160 w 7018020"/>
                    <a:gd name="connsiteY6" fmla="*/ 1763185 h 2717659"/>
                    <a:gd name="connsiteX7" fmla="*/ 976630 w 7018020"/>
                    <a:gd name="connsiteY7" fmla="*/ 1830495 h 2717659"/>
                    <a:gd name="connsiteX8" fmla="*/ 1094740 w 7018020"/>
                    <a:gd name="connsiteY8" fmla="*/ 1755565 h 2717659"/>
                    <a:gd name="connsiteX9" fmla="*/ 1196340 w 7018020"/>
                    <a:gd name="connsiteY9" fmla="*/ 1816525 h 2717659"/>
                    <a:gd name="connsiteX10" fmla="*/ 1271270 w 7018020"/>
                    <a:gd name="connsiteY10" fmla="*/ 1741595 h 2717659"/>
                    <a:gd name="connsiteX11" fmla="*/ 1348740 w 7018020"/>
                    <a:gd name="connsiteY11" fmla="*/ 1755565 h 2717659"/>
                    <a:gd name="connsiteX12" fmla="*/ 1424940 w 7018020"/>
                    <a:gd name="connsiteY12" fmla="*/ 1817795 h 2717659"/>
                    <a:gd name="connsiteX13" fmla="*/ 1638300 w 7018020"/>
                    <a:gd name="connsiteY13" fmla="*/ 1732705 h 2717659"/>
                    <a:gd name="connsiteX14" fmla="*/ 1790700 w 7018020"/>
                    <a:gd name="connsiteY14" fmla="*/ 1778425 h 2717659"/>
                    <a:gd name="connsiteX15" fmla="*/ 1927860 w 7018020"/>
                    <a:gd name="connsiteY15" fmla="*/ 1747945 h 2717659"/>
                    <a:gd name="connsiteX16" fmla="*/ 2164080 w 7018020"/>
                    <a:gd name="connsiteY16" fmla="*/ 1740325 h 2717659"/>
                    <a:gd name="connsiteX17" fmla="*/ 2407920 w 7018020"/>
                    <a:gd name="connsiteY17" fmla="*/ 1747945 h 2717659"/>
                    <a:gd name="connsiteX18" fmla="*/ 2644140 w 7018020"/>
                    <a:gd name="connsiteY18" fmla="*/ 1740325 h 2717659"/>
                    <a:gd name="connsiteX19" fmla="*/ 2727960 w 7018020"/>
                    <a:gd name="connsiteY19" fmla="*/ 1732705 h 2717659"/>
                    <a:gd name="connsiteX20" fmla="*/ 2766060 w 7018020"/>
                    <a:gd name="connsiteY20" fmla="*/ 1801285 h 2717659"/>
                    <a:gd name="connsiteX21" fmla="*/ 2880360 w 7018020"/>
                    <a:gd name="connsiteY21" fmla="*/ 1679365 h 2717659"/>
                    <a:gd name="connsiteX22" fmla="*/ 2918460 w 7018020"/>
                    <a:gd name="connsiteY22" fmla="*/ 1930825 h 2717659"/>
                    <a:gd name="connsiteX23" fmla="*/ 2987040 w 7018020"/>
                    <a:gd name="connsiteY23" fmla="*/ 1328845 h 2717659"/>
                    <a:gd name="connsiteX24" fmla="*/ 3078480 w 7018020"/>
                    <a:gd name="connsiteY24" fmla="*/ 2205145 h 2717659"/>
                    <a:gd name="connsiteX25" fmla="*/ 3139440 w 7018020"/>
                    <a:gd name="connsiteY25" fmla="*/ 1763185 h 2717659"/>
                    <a:gd name="connsiteX26" fmla="*/ 3192780 w 7018020"/>
                    <a:gd name="connsiteY26" fmla="*/ 1930825 h 2717659"/>
                    <a:gd name="connsiteX27" fmla="*/ 3329940 w 7018020"/>
                    <a:gd name="connsiteY27" fmla="*/ 2965 h 2717659"/>
                    <a:gd name="connsiteX28" fmla="*/ 3368040 w 7018020"/>
                    <a:gd name="connsiteY28" fmla="*/ 2433745 h 2717659"/>
                    <a:gd name="connsiteX29" fmla="*/ 3413760 w 7018020"/>
                    <a:gd name="connsiteY29" fmla="*/ 1526965 h 2717659"/>
                    <a:gd name="connsiteX30" fmla="*/ 3444240 w 7018020"/>
                    <a:gd name="connsiteY30" fmla="*/ 2136565 h 2717659"/>
                    <a:gd name="connsiteX31" fmla="*/ 3505200 w 7018020"/>
                    <a:gd name="connsiteY31" fmla="*/ 1999405 h 2717659"/>
                    <a:gd name="connsiteX32" fmla="*/ 3550920 w 7018020"/>
                    <a:gd name="connsiteY32" fmla="*/ 2007025 h 2717659"/>
                    <a:gd name="connsiteX33" fmla="*/ 3596640 w 7018020"/>
                    <a:gd name="connsiteY33" fmla="*/ 1793665 h 2717659"/>
                    <a:gd name="connsiteX34" fmla="*/ 3627120 w 7018020"/>
                    <a:gd name="connsiteY34" fmla="*/ 1915585 h 2717659"/>
                    <a:gd name="connsiteX35" fmla="*/ 3688080 w 7018020"/>
                    <a:gd name="connsiteY35" fmla="*/ 864025 h 2717659"/>
                    <a:gd name="connsiteX36" fmla="*/ 3764280 w 7018020"/>
                    <a:gd name="connsiteY36" fmla="*/ 1778425 h 2717659"/>
                    <a:gd name="connsiteX37" fmla="*/ 3787140 w 7018020"/>
                    <a:gd name="connsiteY37" fmla="*/ 1466005 h 2717659"/>
                    <a:gd name="connsiteX38" fmla="*/ 3817620 w 7018020"/>
                    <a:gd name="connsiteY38" fmla="*/ 1892725 h 2717659"/>
                    <a:gd name="connsiteX39" fmla="*/ 3939540 w 7018020"/>
                    <a:gd name="connsiteY39" fmla="*/ 2410885 h 2717659"/>
                    <a:gd name="connsiteX40" fmla="*/ 3970020 w 7018020"/>
                    <a:gd name="connsiteY40" fmla="*/ 2182285 h 2717659"/>
                    <a:gd name="connsiteX41" fmla="*/ 4038600 w 7018020"/>
                    <a:gd name="connsiteY41" fmla="*/ 1450765 h 2717659"/>
                    <a:gd name="connsiteX42" fmla="*/ 4069080 w 7018020"/>
                    <a:gd name="connsiteY42" fmla="*/ 1481245 h 2717659"/>
                    <a:gd name="connsiteX43" fmla="*/ 4107180 w 7018020"/>
                    <a:gd name="connsiteY43" fmla="*/ 1344085 h 2717659"/>
                    <a:gd name="connsiteX44" fmla="*/ 4114800 w 7018020"/>
                    <a:gd name="connsiteY44" fmla="*/ 1587925 h 2717659"/>
                    <a:gd name="connsiteX45" fmla="*/ 4137660 w 7018020"/>
                    <a:gd name="connsiteY45" fmla="*/ 650665 h 2717659"/>
                    <a:gd name="connsiteX46" fmla="*/ 4168140 w 7018020"/>
                    <a:gd name="connsiteY46" fmla="*/ 2106085 h 2717659"/>
                    <a:gd name="connsiteX47" fmla="*/ 4221480 w 7018020"/>
                    <a:gd name="connsiteY47" fmla="*/ 1953685 h 2717659"/>
                    <a:gd name="connsiteX48" fmla="*/ 4305300 w 7018020"/>
                    <a:gd name="connsiteY48" fmla="*/ 2090845 h 2717659"/>
                    <a:gd name="connsiteX49" fmla="*/ 4396740 w 7018020"/>
                    <a:gd name="connsiteY49" fmla="*/ 1747945 h 2717659"/>
                    <a:gd name="connsiteX50" fmla="*/ 4434840 w 7018020"/>
                    <a:gd name="connsiteY50" fmla="*/ 1816525 h 2717659"/>
                    <a:gd name="connsiteX51" fmla="*/ 4472940 w 7018020"/>
                    <a:gd name="connsiteY51" fmla="*/ 1046905 h 2717659"/>
                    <a:gd name="connsiteX52" fmla="*/ 4495800 w 7018020"/>
                    <a:gd name="connsiteY52" fmla="*/ 1115485 h 2717659"/>
                    <a:gd name="connsiteX53" fmla="*/ 4488180 w 7018020"/>
                    <a:gd name="connsiteY53" fmla="*/ 848785 h 2717659"/>
                    <a:gd name="connsiteX54" fmla="*/ 4549140 w 7018020"/>
                    <a:gd name="connsiteY54" fmla="*/ 1801285 h 2717659"/>
                    <a:gd name="connsiteX55" fmla="*/ 4587240 w 7018020"/>
                    <a:gd name="connsiteY55" fmla="*/ 1450765 h 2717659"/>
                    <a:gd name="connsiteX56" fmla="*/ 4610100 w 7018020"/>
                    <a:gd name="connsiteY56" fmla="*/ 1732705 h 2717659"/>
                    <a:gd name="connsiteX57" fmla="*/ 4632960 w 7018020"/>
                    <a:gd name="connsiteY57" fmla="*/ 1648885 h 2717659"/>
                    <a:gd name="connsiteX58" fmla="*/ 4724400 w 7018020"/>
                    <a:gd name="connsiteY58" fmla="*/ 2708065 h 2717659"/>
                    <a:gd name="connsiteX59" fmla="*/ 4747260 w 7018020"/>
                    <a:gd name="connsiteY59" fmla="*/ 2144185 h 2717659"/>
                    <a:gd name="connsiteX60" fmla="*/ 4808220 w 7018020"/>
                    <a:gd name="connsiteY60" fmla="*/ 1664125 h 2717659"/>
                    <a:gd name="connsiteX61" fmla="*/ 4861560 w 7018020"/>
                    <a:gd name="connsiteY61" fmla="*/ 1717465 h 2717659"/>
                    <a:gd name="connsiteX62" fmla="*/ 4899660 w 7018020"/>
                    <a:gd name="connsiteY62" fmla="*/ 1138345 h 2717659"/>
                    <a:gd name="connsiteX63" fmla="*/ 4914900 w 7018020"/>
                    <a:gd name="connsiteY63" fmla="*/ 726865 h 2717659"/>
                    <a:gd name="connsiteX64" fmla="*/ 4945380 w 7018020"/>
                    <a:gd name="connsiteY64" fmla="*/ 2448985 h 2717659"/>
                    <a:gd name="connsiteX65" fmla="*/ 5013960 w 7018020"/>
                    <a:gd name="connsiteY65" fmla="*/ 1778425 h 2717659"/>
                    <a:gd name="connsiteX66" fmla="*/ 5097780 w 7018020"/>
                    <a:gd name="connsiteY66" fmla="*/ 1991785 h 2717659"/>
                    <a:gd name="connsiteX67" fmla="*/ 5128260 w 7018020"/>
                    <a:gd name="connsiteY67" fmla="*/ 2228005 h 2717659"/>
                    <a:gd name="connsiteX68" fmla="*/ 5189220 w 7018020"/>
                    <a:gd name="connsiteY68" fmla="*/ 1907965 h 2717659"/>
                    <a:gd name="connsiteX69" fmla="*/ 5227320 w 7018020"/>
                    <a:gd name="connsiteY69" fmla="*/ 1694605 h 2717659"/>
                    <a:gd name="connsiteX70" fmla="*/ 5280660 w 7018020"/>
                    <a:gd name="connsiteY70" fmla="*/ 856405 h 2717659"/>
                    <a:gd name="connsiteX71" fmla="*/ 5341620 w 7018020"/>
                    <a:gd name="connsiteY71" fmla="*/ 1786045 h 2717659"/>
                    <a:gd name="connsiteX72" fmla="*/ 5379720 w 7018020"/>
                    <a:gd name="connsiteY72" fmla="*/ 1610785 h 2717659"/>
                    <a:gd name="connsiteX73" fmla="*/ 5394960 w 7018020"/>
                    <a:gd name="connsiteY73" fmla="*/ 1786045 h 2717659"/>
                    <a:gd name="connsiteX74" fmla="*/ 5417820 w 7018020"/>
                    <a:gd name="connsiteY74" fmla="*/ 1671745 h 2717659"/>
                    <a:gd name="connsiteX75" fmla="*/ 5524500 w 7018020"/>
                    <a:gd name="connsiteY75" fmla="*/ 2441365 h 2717659"/>
                    <a:gd name="connsiteX76" fmla="*/ 5631180 w 7018020"/>
                    <a:gd name="connsiteY76" fmla="*/ 1511725 h 2717659"/>
                    <a:gd name="connsiteX77" fmla="*/ 5692140 w 7018020"/>
                    <a:gd name="connsiteY77" fmla="*/ 1245025 h 2717659"/>
                    <a:gd name="connsiteX78" fmla="*/ 5707380 w 7018020"/>
                    <a:gd name="connsiteY78" fmla="*/ 1717465 h 2717659"/>
                    <a:gd name="connsiteX79" fmla="*/ 5707380 w 7018020"/>
                    <a:gd name="connsiteY79" fmla="*/ 627805 h 2717659"/>
                    <a:gd name="connsiteX80" fmla="*/ 5775960 w 7018020"/>
                    <a:gd name="connsiteY80" fmla="*/ 2464225 h 2717659"/>
                    <a:gd name="connsiteX81" fmla="*/ 5798820 w 7018020"/>
                    <a:gd name="connsiteY81" fmla="*/ 1923205 h 2717659"/>
                    <a:gd name="connsiteX82" fmla="*/ 5882640 w 7018020"/>
                    <a:gd name="connsiteY82" fmla="*/ 2113705 h 2717659"/>
                    <a:gd name="connsiteX83" fmla="*/ 5966460 w 7018020"/>
                    <a:gd name="connsiteY83" fmla="*/ 1816525 h 2717659"/>
                    <a:gd name="connsiteX84" fmla="*/ 5996940 w 7018020"/>
                    <a:gd name="connsiteY84" fmla="*/ 1847005 h 2717659"/>
                    <a:gd name="connsiteX85" fmla="*/ 6050280 w 7018020"/>
                    <a:gd name="connsiteY85" fmla="*/ 1222165 h 2717659"/>
                    <a:gd name="connsiteX86" fmla="*/ 6080760 w 7018020"/>
                    <a:gd name="connsiteY86" fmla="*/ 1321225 h 2717659"/>
                    <a:gd name="connsiteX87" fmla="*/ 6096000 w 7018020"/>
                    <a:gd name="connsiteY87" fmla="*/ 947845 h 2717659"/>
                    <a:gd name="connsiteX88" fmla="*/ 6134100 w 7018020"/>
                    <a:gd name="connsiteY88" fmla="*/ 1816525 h 2717659"/>
                    <a:gd name="connsiteX89" fmla="*/ 6172200 w 7018020"/>
                    <a:gd name="connsiteY89" fmla="*/ 1679365 h 2717659"/>
                    <a:gd name="connsiteX90" fmla="*/ 6202680 w 7018020"/>
                    <a:gd name="connsiteY90" fmla="*/ 1869865 h 2717659"/>
                    <a:gd name="connsiteX91" fmla="*/ 6240780 w 7018020"/>
                    <a:gd name="connsiteY91" fmla="*/ 1504105 h 2717659"/>
                    <a:gd name="connsiteX92" fmla="*/ 6332220 w 7018020"/>
                    <a:gd name="connsiteY92" fmla="*/ 2433745 h 2717659"/>
                    <a:gd name="connsiteX93" fmla="*/ 6400800 w 7018020"/>
                    <a:gd name="connsiteY93" fmla="*/ 1405045 h 2717659"/>
                    <a:gd name="connsiteX94" fmla="*/ 6446520 w 7018020"/>
                    <a:gd name="connsiteY94" fmla="*/ 1610785 h 2717659"/>
                    <a:gd name="connsiteX95" fmla="*/ 6477000 w 7018020"/>
                    <a:gd name="connsiteY95" fmla="*/ 1298365 h 2717659"/>
                    <a:gd name="connsiteX96" fmla="*/ 6507480 w 7018020"/>
                    <a:gd name="connsiteY96" fmla="*/ 1679365 h 2717659"/>
                    <a:gd name="connsiteX97" fmla="*/ 6560820 w 7018020"/>
                    <a:gd name="connsiteY97" fmla="*/ 513505 h 2717659"/>
                    <a:gd name="connsiteX98" fmla="*/ 6591300 w 7018020"/>
                    <a:gd name="connsiteY98" fmla="*/ 2273725 h 2717659"/>
                    <a:gd name="connsiteX99" fmla="*/ 6644640 w 7018020"/>
                    <a:gd name="connsiteY99" fmla="*/ 1709845 h 2717659"/>
                    <a:gd name="connsiteX100" fmla="*/ 6705600 w 7018020"/>
                    <a:gd name="connsiteY100" fmla="*/ 2182285 h 2717659"/>
                    <a:gd name="connsiteX101" fmla="*/ 6751320 w 7018020"/>
                    <a:gd name="connsiteY101" fmla="*/ 1900345 h 2717659"/>
                    <a:gd name="connsiteX102" fmla="*/ 6781800 w 7018020"/>
                    <a:gd name="connsiteY102" fmla="*/ 2022265 h 2717659"/>
                    <a:gd name="connsiteX103" fmla="*/ 6819900 w 7018020"/>
                    <a:gd name="connsiteY103" fmla="*/ 1328845 h 2717659"/>
                    <a:gd name="connsiteX104" fmla="*/ 6880860 w 7018020"/>
                    <a:gd name="connsiteY104" fmla="*/ 1443145 h 2717659"/>
                    <a:gd name="connsiteX105" fmla="*/ 6918960 w 7018020"/>
                    <a:gd name="connsiteY105" fmla="*/ 1024045 h 2717659"/>
                    <a:gd name="connsiteX106" fmla="*/ 6987540 w 7018020"/>
                    <a:gd name="connsiteY106" fmla="*/ 1763185 h 2717659"/>
                    <a:gd name="connsiteX107" fmla="*/ 7018020 w 7018020"/>
                    <a:gd name="connsiteY107" fmla="*/ 1603165 h 2717659"/>
                    <a:gd name="connsiteX0" fmla="*/ 0 w 6987540"/>
                    <a:gd name="connsiteY0" fmla="*/ 1747945 h 2717659"/>
                    <a:gd name="connsiteX1" fmla="*/ 99060 w 6987540"/>
                    <a:gd name="connsiteY1" fmla="*/ 1778425 h 2717659"/>
                    <a:gd name="connsiteX2" fmla="*/ 190500 w 6987540"/>
                    <a:gd name="connsiteY2" fmla="*/ 1747945 h 2717659"/>
                    <a:gd name="connsiteX3" fmla="*/ 266700 w 6987540"/>
                    <a:gd name="connsiteY3" fmla="*/ 1784775 h 2717659"/>
                    <a:gd name="connsiteX4" fmla="*/ 472440 w 6987540"/>
                    <a:gd name="connsiteY4" fmla="*/ 1732705 h 2717659"/>
                    <a:gd name="connsiteX5" fmla="*/ 558800 w 6987540"/>
                    <a:gd name="connsiteY5" fmla="*/ 1802555 h 2717659"/>
                    <a:gd name="connsiteX6" fmla="*/ 899160 w 6987540"/>
                    <a:gd name="connsiteY6" fmla="*/ 1763185 h 2717659"/>
                    <a:gd name="connsiteX7" fmla="*/ 976630 w 6987540"/>
                    <a:gd name="connsiteY7" fmla="*/ 1830495 h 2717659"/>
                    <a:gd name="connsiteX8" fmla="*/ 1094740 w 6987540"/>
                    <a:gd name="connsiteY8" fmla="*/ 1755565 h 2717659"/>
                    <a:gd name="connsiteX9" fmla="*/ 1196340 w 6987540"/>
                    <a:gd name="connsiteY9" fmla="*/ 1816525 h 2717659"/>
                    <a:gd name="connsiteX10" fmla="*/ 1271270 w 6987540"/>
                    <a:gd name="connsiteY10" fmla="*/ 1741595 h 2717659"/>
                    <a:gd name="connsiteX11" fmla="*/ 1348740 w 6987540"/>
                    <a:gd name="connsiteY11" fmla="*/ 1755565 h 2717659"/>
                    <a:gd name="connsiteX12" fmla="*/ 1424940 w 6987540"/>
                    <a:gd name="connsiteY12" fmla="*/ 1817795 h 2717659"/>
                    <a:gd name="connsiteX13" fmla="*/ 1638300 w 6987540"/>
                    <a:gd name="connsiteY13" fmla="*/ 1732705 h 2717659"/>
                    <a:gd name="connsiteX14" fmla="*/ 1790700 w 6987540"/>
                    <a:gd name="connsiteY14" fmla="*/ 1778425 h 2717659"/>
                    <a:gd name="connsiteX15" fmla="*/ 1927860 w 6987540"/>
                    <a:gd name="connsiteY15" fmla="*/ 1747945 h 2717659"/>
                    <a:gd name="connsiteX16" fmla="*/ 2164080 w 6987540"/>
                    <a:gd name="connsiteY16" fmla="*/ 1740325 h 2717659"/>
                    <a:gd name="connsiteX17" fmla="*/ 2407920 w 6987540"/>
                    <a:gd name="connsiteY17" fmla="*/ 1747945 h 2717659"/>
                    <a:gd name="connsiteX18" fmla="*/ 2644140 w 6987540"/>
                    <a:gd name="connsiteY18" fmla="*/ 1740325 h 2717659"/>
                    <a:gd name="connsiteX19" fmla="*/ 2727960 w 6987540"/>
                    <a:gd name="connsiteY19" fmla="*/ 1732705 h 2717659"/>
                    <a:gd name="connsiteX20" fmla="*/ 2766060 w 6987540"/>
                    <a:gd name="connsiteY20" fmla="*/ 1801285 h 2717659"/>
                    <a:gd name="connsiteX21" fmla="*/ 2880360 w 6987540"/>
                    <a:gd name="connsiteY21" fmla="*/ 1679365 h 2717659"/>
                    <a:gd name="connsiteX22" fmla="*/ 2918460 w 6987540"/>
                    <a:gd name="connsiteY22" fmla="*/ 1930825 h 2717659"/>
                    <a:gd name="connsiteX23" fmla="*/ 2987040 w 6987540"/>
                    <a:gd name="connsiteY23" fmla="*/ 1328845 h 2717659"/>
                    <a:gd name="connsiteX24" fmla="*/ 3078480 w 6987540"/>
                    <a:gd name="connsiteY24" fmla="*/ 2205145 h 2717659"/>
                    <a:gd name="connsiteX25" fmla="*/ 3139440 w 6987540"/>
                    <a:gd name="connsiteY25" fmla="*/ 1763185 h 2717659"/>
                    <a:gd name="connsiteX26" fmla="*/ 3192780 w 6987540"/>
                    <a:gd name="connsiteY26" fmla="*/ 1930825 h 2717659"/>
                    <a:gd name="connsiteX27" fmla="*/ 3329940 w 6987540"/>
                    <a:gd name="connsiteY27" fmla="*/ 2965 h 2717659"/>
                    <a:gd name="connsiteX28" fmla="*/ 3368040 w 6987540"/>
                    <a:gd name="connsiteY28" fmla="*/ 2433745 h 2717659"/>
                    <a:gd name="connsiteX29" fmla="*/ 3413760 w 6987540"/>
                    <a:gd name="connsiteY29" fmla="*/ 1526965 h 2717659"/>
                    <a:gd name="connsiteX30" fmla="*/ 3444240 w 6987540"/>
                    <a:gd name="connsiteY30" fmla="*/ 2136565 h 2717659"/>
                    <a:gd name="connsiteX31" fmla="*/ 3505200 w 6987540"/>
                    <a:gd name="connsiteY31" fmla="*/ 1999405 h 2717659"/>
                    <a:gd name="connsiteX32" fmla="*/ 3550920 w 6987540"/>
                    <a:gd name="connsiteY32" fmla="*/ 2007025 h 2717659"/>
                    <a:gd name="connsiteX33" fmla="*/ 3596640 w 6987540"/>
                    <a:gd name="connsiteY33" fmla="*/ 1793665 h 2717659"/>
                    <a:gd name="connsiteX34" fmla="*/ 3627120 w 6987540"/>
                    <a:gd name="connsiteY34" fmla="*/ 1915585 h 2717659"/>
                    <a:gd name="connsiteX35" fmla="*/ 3688080 w 6987540"/>
                    <a:gd name="connsiteY35" fmla="*/ 864025 h 2717659"/>
                    <a:gd name="connsiteX36" fmla="*/ 3764280 w 6987540"/>
                    <a:gd name="connsiteY36" fmla="*/ 1778425 h 2717659"/>
                    <a:gd name="connsiteX37" fmla="*/ 3787140 w 6987540"/>
                    <a:gd name="connsiteY37" fmla="*/ 1466005 h 2717659"/>
                    <a:gd name="connsiteX38" fmla="*/ 3817620 w 6987540"/>
                    <a:gd name="connsiteY38" fmla="*/ 1892725 h 2717659"/>
                    <a:gd name="connsiteX39" fmla="*/ 3939540 w 6987540"/>
                    <a:gd name="connsiteY39" fmla="*/ 2410885 h 2717659"/>
                    <a:gd name="connsiteX40" fmla="*/ 3970020 w 6987540"/>
                    <a:gd name="connsiteY40" fmla="*/ 2182285 h 2717659"/>
                    <a:gd name="connsiteX41" fmla="*/ 4038600 w 6987540"/>
                    <a:gd name="connsiteY41" fmla="*/ 1450765 h 2717659"/>
                    <a:gd name="connsiteX42" fmla="*/ 4069080 w 6987540"/>
                    <a:gd name="connsiteY42" fmla="*/ 1481245 h 2717659"/>
                    <a:gd name="connsiteX43" fmla="*/ 4107180 w 6987540"/>
                    <a:gd name="connsiteY43" fmla="*/ 1344085 h 2717659"/>
                    <a:gd name="connsiteX44" fmla="*/ 4114800 w 6987540"/>
                    <a:gd name="connsiteY44" fmla="*/ 1587925 h 2717659"/>
                    <a:gd name="connsiteX45" fmla="*/ 4137660 w 6987540"/>
                    <a:gd name="connsiteY45" fmla="*/ 650665 h 2717659"/>
                    <a:gd name="connsiteX46" fmla="*/ 4168140 w 6987540"/>
                    <a:gd name="connsiteY46" fmla="*/ 2106085 h 2717659"/>
                    <a:gd name="connsiteX47" fmla="*/ 4221480 w 6987540"/>
                    <a:gd name="connsiteY47" fmla="*/ 1953685 h 2717659"/>
                    <a:gd name="connsiteX48" fmla="*/ 4305300 w 6987540"/>
                    <a:gd name="connsiteY48" fmla="*/ 2090845 h 2717659"/>
                    <a:gd name="connsiteX49" fmla="*/ 4396740 w 6987540"/>
                    <a:gd name="connsiteY49" fmla="*/ 1747945 h 2717659"/>
                    <a:gd name="connsiteX50" fmla="*/ 4434840 w 6987540"/>
                    <a:gd name="connsiteY50" fmla="*/ 1816525 h 2717659"/>
                    <a:gd name="connsiteX51" fmla="*/ 4472940 w 6987540"/>
                    <a:gd name="connsiteY51" fmla="*/ 1046905 h 2717659"/>
                    <a:gd name="connsiteX52" fmla="*/ 4495800 w 6987540"/>
                    <a:gd name="connsiteY52" fmla="*/ 1115485 h 2717659"/>
                    <a:gd name="connsiteX53" fmla="*/ 4488180 w 6987540"/>
                    <a:gd name="connsiteY53" fmla="*/ 848785 h 2717659"/>
                    <a:gd name="connsiteX54" fmla="*/ 4549140 w 6987540"/>
                    <a:gd name="connsiteY54" fmla="*/ 1801285 h 2717659"/>
                    <a:gd name="connsiteX55" fmla="*/ 4587240 w 6987540"/>
                    <a:gd name="connsiteY55" fmla="*/ 1450765 h 2717659"/>
                    <a:gd name="connsiteX56" fmla="*/ 4610100 w 6987540"/>
                    <a:gd name="connsiteY56" fmla="*/ 1732705 h 2717659"/>
                    <a:gd name="connsiteX57" fmla="*/ 4632960 w 6987540"/>
                    <a:gd name="connsiteY57" fmla="*/ 1648885 h 2717659"/>
                    <a:gd name="connsiteX58" fmla="*/ 4724400 w 6987540"/>
                    <a:gd name="connsiteY58" fmla="*/ 2708065 h 2717659"/>
                    <a:gd name="connsiteX59" fmla="*/ 4747260 w 6987540"/>
                    <a:gd name="connsiteY59" fmla="*/ 2144185 h 2717659"/>
                    <a:gd name="connsiteX60" fmla="*/ 4808220 w 6987540"/>
                    <a:gd name="connsiteY60" fmla="*/ 1664125 h 2717659"/>
                    <a:gd name="connsiteX61" fmla="*/ 4861560 w 6987540"/>
                    <a:gd name="connsiteY61" fmla="*/ 1717465 h 2717659"/>
                    <a:gd name="connsiteX62" fmla="*/ 4899660 w 6987540"/>
                    <a:gd name="connsiteY62" fmla="*/ 1138345 h 2717659"/>
                    <a:gd name="connsiteX63" fmla="*/ 4914900 w 6987540"/>
                    <a:gd name="connsiteY63" fmla="*/ 726865 h 2717659"/>
                    <a:gd name="connsiteX64" fmla="*/ 4945380 w 6987540"/>
                    <a:gd name="connsiteY64" fmla="*/ 2448985 h 2717659"/>
                    <a:gd name="connsiteX65" fmla="*/ 5013960 w 6987540"/>
                    <a:gd name="connsiteY65" fmla="*/ 1778425 h 2717659"/>
                    <a:gd name="connsiteX66" fmla="*/ 5097780 w 6987540"/>
                    <a:gd name="connsiteY66" fmla="*/ 1991785 h 2717659"/>
                    <a:gd name="connsiteX67" fmla="*/ 5128260 w 6987540"/>
                    <a:gd name="connsiteY67" fmla="*/ 2228005 h 2717659"/>
                    <a:gd name="connsiteX68" fmla="*/ 5189220 w 6987540"/>
                    <a:gd name="connsiteY68" fmla="*/ 1907965 h 2717659"/>
                    <a:gd name="connsiteX69" fmla="*/ 5227320 w 6987540"/>
                    <a:gd name="connsiteY69" fmla="*/ 1694605 h 2717659"/>
                    <a:gd name="connsiteX70" fmla="*/ 5280660 w 6987540"/>
                    <a:gd name="connsiteY70" fmla="*/ 856405 h 2717659"/>
                    <a:gd name="connsiteX71" fmla="*/ 5341620 w 6987540"/>
                    <a:gd name="connsiteY71" fmla="*/ 1786045 h 2717659"/>
                    <a:gd name="connsiteX72" fmla="*/ 5379720 w 6987540"/>
                    <a:gd name="connsiteY72" fmla="*/ 1610785 h 2717659"/>
                    <a:gd name="connsiteX73" fmla="*/ 5394960 w 6987540"/>
                    <a:gd name="connsiteY73" fmla="*/ 1786045 h 2717659"/>
                    <a:gd name="connsiteX74" fmla="*/ 5417820 w 6987540"/>
                    <a:gd name="connsiteY74" fmla="*/ 1671745 h 2717659"/>
                    <a:gd name="connsiteX75" fmla="*/ 5524500 w 6987540"/>
                    <a:gd name="connsiteY75" fmla="*/ 2441365 h 2717659"/>
                    <a:gd name="connsiteX76" fmla="*/ 5631180 w 6987540"/>
                    <a:gd name="connsiteY76" fmla="*/ 1511725 h 2717659"/>
                    <a:gd name="connsiteX77" fmla="*/ 5692140 w 6987540"/>
                    <a:gd name="connsiteY77" fmla="*/ 1245025 h 2717659"/>
                    <a:gd name="connsiteX78" fmla="*/ 5707380 w 6987540"/>
                    <a:gd name="connsiteY78" fmla="*/ 1717465 h 2717659"/>
                    <a:gd name="connsiteX79" fmla="*/ 5707380 w 6987540"/>
                    <a:gd name="connsiteY79" fmla="*/ 627805 h 2717659"/>
                    <a:gd name="connsiteX80" fmla="*/ 5775960 w 6987540"/>
                    <a:gd name="connsiteY80" fmla="*/ 2464225 h 2717659"/>
                    <a:gd name="connsiteX81" fmla="*/ 5798820 w 6987540"/>
                    <a:gd name="connsiteY81" fmla="*/ 1923205 h 2717659"/>
                    <a:gd name="connsiteX82" fmla="*/ 5882640 w 6987540"/>
                    <a:gd name="connsiteY82" fmla="*/ 2113705 h 2717659"/>
                    <a:gd name="connsiteX83" fmla="*/ 5966460 w 6987540"/>
                    <a:gd name="connsiteY83" fmla="*/ 1816525 h 2717659"/>
                    <a:gd name="connsiteX84" fmla="*/ 5996940 w 6987540"/>
                    <a:gd name="connsiteY84" fmla="*/ 1847005 h 2717659"/>
                    <a:gd name="connsiteX85" fmla="*/ 6050280 w 6987540"/>
                    <a:gd name="connsiteY85" fmla="*/ 1222165 h 2717659"/>
                    <a:gd name="connsiteX86" fmla="*/ 6080760 w 6987540"/>
                    <a:gd name="connsiteY86" fmla="*/ 1321225 h 2717659"/>
                    <a:gd name="connsiteX87" fmla="*/ 6096000 w 6987540"/>
                    <a:gd name="connsiteY87" fmla="*/ 947845 h 2717659"/>
                    <a:gd name="connsiteX88" fmla="*/ 6134100 w 6987540"/>
                    <a:gd name="connsiteY88" fmla="*/ 1816525 h 2717659"/>
                    <a:gd name="connsiteX89" fmla="*/ 6172200 w 6987540"/>
                    <a:gd name="connsiteY89" fmla="*/ 1679365 h 2717659"/>
                    <a:gd name="connsiteX90" fmla="*/ 6202680 w 6987540"/>
                    <a:gd name="connsiteY90" fmla="*/ 1869865 h 2717659"/>
                    <a:gd name="connsiteX91" fmla="*/ 6240780 w 6987540"/>
                    <a:gd name="connsiteY91" fmla="*/ 1504105 h 2717659"/>
                    <a:gd name="connsiteX92" fmla="*/ 6332220 w 6987540"/>
                    <a:gd name="connsiteY92" fmla="*/ 2433745 h 2717659"/>
                    <a:gd name="connsiteX93" fmla="*/ 6400800 w 6987540"/>
                    <a:gd name="connsiteY93" fmla="*/ 1405045 h 2717659"/>
                    <a:gd name="connsiteX94" fmla="*/ 6446520 w 6987540"/>
                    <a:gd name="connsiteY94" fmla="*/ 1610785 h 2717659"/>
                    <a:gd name="connsiteX95" fmla="*/ 6477000 w 6987540"/>
                    <a:gd name="connsiteY95" fmla="*/ 1298365 h 2717659"/>
                    <a:gd name="connsiteX96" fmla="*/ 6507480 w 6987540"/>
                    <a:gd name="connsiteY96" fmla="*/ 1679365 h 2717659"/>
                    <a:gd name="connsiteX97" fmla="*/ 6560820 w 6987540"/>
                    <a:gd name="connsiteY97" fmla="*/ 513505 h 2717659"/>
                    <a:gd name="connsiteX98" fmla="*/ 6591300 w 6987540"/>
                    <a:gd name="connsiteY98" fmla="*/ 2273725 h 2717659"/>
                    <a:gd name="connsiteX99" fmla="*/ 6644640 w 6987540"/>
                    <a:gd name="connsiteY99" fmla="*/ 1709845 h 2717659"/>
                    <a:gd name="connsiteX100" fmla="*/ 6705600 w 6987540"/>
                    <a:gd name="connsiteY100" fmla="*/ 2182285 h 2717659"/>
                    <a:gd name="connsiteX101" fmla="*/ 6751320 w 6987540"/>
                    <a:gd name="connsiteY101" fmla="*/ 1900345 h 2717659"/>
                    <a:gd name="connsiteX102" fmla="*/ 6781800 w 6987540"/>
                    <a:gd name="connsiteY102" fmla="*/ 2022265 h 2717659"/>
                    <a:gd name="connsiteX103" fmla="*/ 6819900 w 6987540"/>
                    <a:gd name="connsiteY103" fmla="*/ 1328845 h 2717659"/>
                    <a:gd name="connsiteX104" fmla="*/ 6880860 w 6987540"/>
                    <a:gd name="connsiteY104" fmla="*/ 1443145 h 2717659"/>
                    <a:gd name="connsiteX105" fmla="*/ 6918960 w 6987540"/>
                    <a:gd name="connsiteY105" fmla="*/ 1024045 h 2717659"/>
                    <a:gd name="connsiteX106" fmla="*/ 6987540 w 6987540"/>
                    <a:gd name="connsiteY106" fmla="*/ 1763185 h 2717659"/>
                    <a:gd name="connsiteX0" fmla="*/ 0 w 6918960"/>
                    <a:gd name="connsiteY0" fmla="*/ 1747945 h 2717659"/>
                    <a:gd name="connsiteX1" fmla="*/ 99060 w 6918960"/>
                    <a:gd name="connsiteY1" fmla="*/ 1778425 h 2717659"/>
                    <a:gd name="connsiteX2" fmla="*/ 190500 w 6918960"/>
                    <a:gd name="connsiteY2" fmla="*/ 1747945 h 2717659"/>
                    <a:gd name="connsiteX3" fmla="*/ 266700 w 6918960"/>
                    <a:gd name="connsiteY3" fmla="*/ 1784775 h 2717659"/>
                    <a:gd name="connsiteX4" fmla="*/ 472440 w 6918960"/>
                    <a:gd name="connsiteY4" fmla="*/ 1732705 h 2717659"/>
                    <a:gd name="connsiteX5" fmla="*/ 558800 w 6918960"/>
                    <a:gd name="connsiteY5" fmla="*/ 1802555 h 2717659"/>
                    <a:gd name="connsiteX6" fmla="*/ 899160 w 6918960"/>
                    <a:gd name="connsiteY6" fmla="*/ 1763185 h 2717659"/>
                    <a:gd name="connsiteX7" fmla="*/ 976630 w 6918960"/>
                    <a:gd name="connsiteY7" fmla="*/ 1830495 h 2717659"/>
                    <a:gd name="connsiteX8" fmla="*/ 1094740 w 6918960"/>
                    <a:gd name="connsiteY8" fmla="*/ 1755565 h 2717659"/>
                    <a:gd name="connsiteX9" fmla="*/ 1196340 w 6918960"/>
                    <a:gd name="connsiteY9" fmla="*/ 1816525 h 2717659"/>
                    <a:gd name="connsiteX10" fmla="*/ 1271270 w 6918960"/>
                    <a:gd name="connsiteY10" fmla="*/ 1741595 h 2717659"/>
                    <a:gd name="connsiteX11" fmla="*/ 1348740 w 6918960"/>
                    <a:gd name="connsiteY11" fmla="*/ 1755565 h 2717659"/>
                    <a:gd name="connsiteX12" fmla="*/ 1424940 w 6918960"/>
                    <a:gd name="connsiteY12" fmla="*/ 1817795 h 2717659"/>
                    <a:gd name="connsiteX13" fmla="*/ 1638300 w 6918960"/>
                    <a:gd name="connsiteY13" fmla="*/ 1732705 h 2717659"/>
                    <a:gd name="connsiteX14" fmla="*/ 1790700 w 6918960"/>
                    <a:gd name="connsiteY14" fmla="*/ 1778425 h 2717659"/>
                    <a:gd name="connsiteX15" fmla="*/ 1927860 w 6918960"/>
                    <a:gd name="connsiteY15" fmla="*/ 1747945 h 2717659"/>
                    <a:gd name="connsiteX16" fmla="*/ 2164080 w 6918960"/>
                    <a:gd name="connsiteY16" fmla="*/ 1740325 h 2717659"/>
                    <a:gd name="connsiteX17" fmla="*/ 2407920 w 6918960"/>
                    <a:gd name="connsiteY17" fmla="*/ 1747945 h 2717659"/>
                    <a:gd name="connsiteX18" fmla="*/ 2644140 w 6918960"/>
                    <a:gd name="connsiteY18" fmla="*/ 1740325 h 2717659"/>
                    <a:gd name="connsiteX19" fmla="*/ 2727960 w 6918960"/>
                    <a:gd name="connsiteY19" fmla="*/ 1732705 h 2717659"/>
                    <a:gd name="connsiteX20" fmla="*/ 2766060 w 6918960"/>
                    <a:gd name="connsiteY20" fmla="*/ 1801285 h 2717659"/>
                    <a:gd name="connsiteX21" fmla="*/ 2880360 w 6918960"/>
                    <a:gd name="connsiteY21" fmla="*/ 1679365 h 2717659"/>
                    <a:gd name="connsiteX22" fmla="*/ 2918460 w 6918960"/>
                    <a:gd name="connsiteY22" fmla="*/ 1930825 h 2717659"/>
                    <a:gd name="connsiteX23" fmla="*/ 2987040 w 6918960"/>
                    <a:gd name="connsiteY23" fmla="*/ 1328845 h 2717659"/>
                    <a:gd name="connsiteX24" fmla="*/ 3078480 w 6918960"/>
                    <a:gd name="connsiteY24" fmla="*/ 2205145 h 2717659"/>
                    <a:gd name="connsiteX25" fmla="*/ 3139440 w 6918960"/>
                    <a:gd name="connsiteY25" fmla="*/ 1763185 h 2717659"/>
                    <a:gd name="connsiteX26" fmla="*/ 3192780 w 6918960"/>
                    <a:gd name="connsiteY26" fmla="*/ 1930825 h 2717659"/>
                    <a:gd name="connsiteX27" fmla="*/ 3329940 w 6918960"/>
                    <a:gd name="connsiteY27" fmla="*/ 2965 h 2717659"/>
                    <a:gd name="connsiteX28" fmla="*/ 3368040 w 6918960"/>
                    <a:gd name="connsiteY28" fmla="*/ 2433745 h 2717659"/>
                    <a:gd name="connsiteX29" fmla="*/ 3413760 w 6918960"/>
                    <a:gd name="connsiteY29" fmla="*/ 1526965 h 2717659"/>
                    <a:gd name="connsiteX30" fmla="*/ 3444240 w 6918960"/>
                    <a:gd name="connsiteY30" fmla="*/ 2136565 h 2717659"/>
                    <a:gd name="connsiteX31" fmla="*/ 3505200 w 6918960"/>
                    <a:gd name="connsiteY31" fmla="*/ 1999405 h 2717659"/>
                    <a:gd name="connsiteX32" fmla="*/ 3550920 w 6918960"/>
                    <a:gd name="connsiteY32" fmla="*/ 2007025 h 2717659"/>
                    <a:gd name="connsiteX33" fmla="*/ 3596640 w 6918960"/>
                    <a:gd name="connsiteY33" fmla="*/ 1793665 h 2717659"/>
                    <a:gd name="connsiteX34" fmla="*/ 3627120 w 6918960"/>
                    <a:gd name="connsiteY34" fmla="*/ 1915585 h 2717659"/>
                    <a:gd name="connsiteX35" fmla="*/ 3688080 w 6918960"/>
                    <a:gd name="connsiteY35" fmla="*/ 864025 h 2717659"/>
                    <a:gd name="connsiteX36" fmla="*/ 3764280 w 6918960"/>
                    <a:gd name="connsiteY36" fmla="*/ 1778425 h 2717659"/>
                    <a:gd name="connsiteX37" fmla="*/ 3787140 w 6918960"/>
                    <a:gd name="connsiteY37" fmla="*/ 1466005 h 2717659"/>
                    <a:gd name="connsiteX38" fmla="*/ 3817620 w 6918960"/>
                    <a:gd name="connsiteY38" fmla="*/ 1892725 h 2717659"/>
                    <a:gd name="connsiteX39" fmla="*/ 3939540 w 6918960"/>
                    <a:gd name="connsiteY39" fmla="*/ 2410885 h 2717659"/>
                    <a:gd name="connsiteX40" fmla="*/ 3970020 w 6918960"/>
                    <a:gd name="connsiteY40" fmla="*/ 2182285 h 2717659"/>
                    <a:gd name="connsiteX41" fmla="*/ 4038600 w 6918960"/>
                    <a:gd name="connsiteY41" fmla="*/ 1450765 h 2717659"/>
                    <a:gd name="connsiteX42" fmla="*/ 4069080 w 6918960"/>
                    <a:gd name="connsiteY42" fmla="*/ 1481245 h 2717659"/>
                    <a:gd name="connsiteX43" fmla="*/ 4107180 w 6918960"/>
                    <a:gd name="connsiteY43" fmla="*/ 1344085 h 2717659"/>
                    <a:gd name="connsiteX44" fmla="*/ 4114800 w 6918960"/>
                    <a:gd name="connsiteY44" fmla="*/ 1587925 h 2717659"/>
                    <a:gd name="connsiteX45" fmla="*/ 4137660 w 6918960"/>
                    <a:gd name="connsiteY45" fmla="*/ 650665 h 2717659"/>
                    <a:gd name="connsiteX46" fmla="*/ 4168140 w 6918960"/>
                    <a:gd name="connsiteY46" fmla="*/ 2106085 h 2717659"/>
                    <a:gd name="connsiteX47" fmla="*/ 4221480 w 6918960"/>
                    <a:gd name="connsiteY47" fmla="*/ 1953685 h 2717659"/>
                    <a:gd name="connsiteX48" fmla="*/ 4305300 w 6918960"/>
                    <a:gd name="connsiteY48" fmla="*/ 2090845 h 2717659"/>
                    <a:gd name="connsiteX49" fmla="*/ 4396740 w 6918960"/>
                    <a:gd name="connsiteY49" fmla="*/ 1747945 h 2717659"/>
                    <a:gd name="connsiteX50" fmla="*/ 4434840 w 6918960"/>
                    <a:gd name="connsiteY50" fmla="*/ 1816525 h 2717659"/>
                    <a:gd name="connsiteX51" fmla="*/ 4472940 w 6918960"/>
                    <a:gd name="connsiteY51" fmla="*/ 1046905 h 2717659"/>
                    <a:gd name="connsiteX52" fmla="*/ 4495800 w 6918960"/>
                    <a:gd name="connsiteY52" fmla="*/ 1115485 h 2717659"/>
                    <a:gd name="connsiteX53" fmla="*/ 4488180 w 6918960"/>
                    <a:gd name="connsiteY53" fmla="*/ 848785 h 2717659"/>
                    <a:gd name="connsiteX54" fmla="*/ 4549140 w 6918960"/>
                    <a:gd name="connsiteY54" fmla="*/ 1801285 h 2717659"/>
                    <a:gd name="connsiteX55" fmla="*/ 4587240 w 6918960"/>
                    <a:gd name="connsiteY55" fmla="*/ 1450765 h 2717659"/>
                    <a:gd name="connsiteX56" fmla="*/ 4610100 w 6918960"/>
                    <a:gd name="connsiteY56" fmla="*/ 1732705 h 2717659"/>
                    <a:gd name="connsiteX57" fmla="*/ 4632960 w 6918960"/>
                    <a:gd name="connsiteY57" fmla="*/ 1648885 h 2717659"/>
                    <a:gd name="connsiteX58" fmla="*/ 4724400 w 6918960"/>
                    <a:gd name="connsiteY58" fmla="*/ 2708065 h 2717659"/>
                    <a:gd name="connsiteX59" fmla="*/ 4747260 w 6918960"/>
                    <a:gd name="connsiteY59" fmla="*/ 2144185 h 2717659"/>
                    <a:gd name="connsiteX60" fmla="*/ 4808220 w 6918960"/>
                    <a:gd name="connsiteY60" fmla="*/ 1664125 h 2717659"/>
                    <a:gd name="connsiteX61" fmla="*/ 4861560 w 6918960"/>
                    <a:gd name="connsiteY61" fmla="*/ 1717465 h 2717659"/>
                    <a:gd name="connsiteX62" fmla="*/ 4899660 w 6918960"/>
                    <a:gd name="connsiteY62" fmla="*/ 1138345 h 2717659"/>
                    <a:gd name="connsiteX63" fmla="*/ 4914900 w 6918960"/>
                    <a:gd name="connsiteY63" fmla="*/ 726865 h 2717659"/>
                    <a:gd name="connsiteX64" fmla="*/ 4945380 w 6918960"/>
                    <a:gd name="connsiteY64" fmla="*/ 2448985 h 2717659"/>
                    <a:gd name="connsiteX65" fmla="*/ 5013960 w 6918960"/>
                    <a:gd name="connsiteY65" fmla="*/ 1778425 h 2717659"/>
                    <a:gd name="connsiteX66" fmla="*/ 5097780 w 6918960"/>
                    <a:gd name="connsiteY66" fmla="*/ 1991785 h 2717659"/>
                    <a:gd name="connsiteX67" fmla="*/ 5128260 w 6918960"/>
                    <a:gd name="connsiteY67" fmla="*/ 2228005 h 2717659"/>
                    <a:gd name="connsiteX68" fmla="*/ 5189220 w 6918960"/>
                    <a:gd name="connsiteY68" fmla="*/ 1907965 h 2717659"/>
                    <a:gd name="connsiteX69" fmla="*/ 5227320 w 6918960"/>
                    <a:gd name="connsiteY69" fmla="*/ 1694605 h 2717659"/>
                    <a:gd name="connsiteX70" fmla="*/ 5280660 w 6918960"/>
                    <a:gd name="connsiteY70" fmla="*/ 856405 h 2717659"/>
                    <a:gd name="connsiteX71" fmla="*/ 5341620 w 6918960"/>
                    <a:gd name="connsiteY71" fmla="*/ 1786045 h 2717659"/>
                    <a:gd name="connsiteX72" fmla="*/ 5379720 w 6918960"/>
                    <a:gd name="connsiteY72" fmla="*/ 1610785 h 2717659"/>
                    <a:gd name="connsiteX73" fmla="*/ 5394960 w 6918960"/>
                    <a:gd name="connsiteY73" fmla="*/ 1786045 h 2717659"/>
                    <a:gd name="connsiteX74" fmla="*/ 5417820 w 6918960"/>
                    <a:gd name="connsiteY74" fmla="*/ 1671745 h 2717659"/>
                    <a:gd name="connsiteX75" fmla="*/ 5524500 w 6918960"/>
                    <a:gd name="connsiteY75" fmla="*/ 2441365 h 2717659"/>
                    <a:gd name="connsiteX76" fmla="*/ 5631180 w 6918960"/>
                    <a:gd name="connsiteY76" fmla="*/ 1511725 h 2717659"/>
                    <a:gd name="connsiteX77" fmla="*/ 5692140 w 6918960"/>
                    <a:gd name="connsiteY77" fmla="*/ 1245025 h 2717659"/>
                    <a:gd name="connsiteX78" fmla="*/ 5707380 w 6918960"/>
                    <a:gd name="connsiteY78" fmla="*/ 1717465 h 2717659"/>
                    <a:gd name="connsiteX79" fmla="*/ 5707380 w 6918960"/>
                    <a:gd name="connsiteY79" fmla="*/ 627805 h 2717659"/>
                    <a:gd name="connsiteX80" fmla="*/ 5775960 w 6918960"/>
                    <a:gd name="connsiteY80" fmla="*/ 2464225 h 2717659"/>
                    <a:gd name="connsiteX81" fmla="*/ 5798820 w 6918960"/>
                    <a:gd name="connsiteY81" fmla="*/ 1923205 h 2717659"/>
                    <a:gd name="connsiteX82" fmla="*/ 5882640 w 6918960"/>
                    <a:gd name="connsiteY82" fmla="*/ 2113705 h 2717659"/>
                    <a:gd name="connsiteX83" fmla="*/ 5966460 w 6918960"/>
                    <a:gd name="connsiteY83" fmla="*/ 1816525 h 2717659"/>
                    <a:gd name="connsiteX84" fmla="*/ 5996940 w 6918960"/>
                    <a:gd name="connsiteY84" fmla="*/ 1847005 h 2717659"/>
                    <a:gd name="connsiteX85" fmla="*/ 6050280 w 6918960"/>
                    <a:gd name="connsiteY85" fmla="*/ 1222165 h 2717659"/>
                    <a:gd name="connsiteX86" fmla="*/ 6080760 w 6918960"/>
                    <a:gd name="connsiteY86" fmla="*/ 1321225 h 2717659"/>
                    <a:gd name="connsiteX87" fmla="*/ 6096000 w 6918960"/>
                    <a:gd name="connsiteY87" fmla="*/ 947845 h 2717659"/>
                    <a:gd name="connsiteX88" fmla="*/ 6134100 w 6918960"/>
                    <a:gd name="connsiteY88" fmla="*/ 1816525 h 2717659"/>
                    <a:gd name="connsiteX89" fmla="*/ 6172200 w 6918960"/>
                    <a:gd name="connsiteY89" fmla="*/ 1679365 h 2717659"/>
                    <a:gd name="connsiteX90" fmla="*/ 6202680 w 6918960"/>
                    <a:gd name="connsiteY90" fmla="*/ 1869865 h 2717659"/>
                    <a:gd name="connsiteX91" fmla="*/ 6240780 w 6918960"/>
                    <a:gd name="connsiteY91" fmla="*/ 1504105 h 2717659"/>
                    <a:gd name="connsiteX92" fmla="*/ 6332220 w 6918960"/>
                    <a:gd name="connsiteY92" fmla="*/ 2433745 h 2717659"/>
                    <a:gd name="connsiteX93" fmla="*/ 6400800 w 6918960"/>
                    <a:gd name="connsiteY93" fmla="*/ 1405045 h 2717659"/>
                    <a:gd name="connsiteX94" fmla="*/ 6446520 w 6918960"/>
                    <a:gd name="connsiteY94" fmla="*/ 1610785 h 2717659"/>
                    <a:gd name="connsiteX95" fmla="*/ 6477000 w 6918960"/>
                    <a:gd name="connsiteY95" fmla="*/ 1298365 h 2717659"/>
                    <a:gd name="connsiteX96" fmla="*/ 6507480 w 6918960"/>
                    <a:gd name="connsiteY96" fmla="*/ 1679365 h 2717659"/>
                    <a:gd name="connsiteX97" fmla="*/ 6560820 w 6918960"/>
                    <a:gd name="connsiteY97" fmla="*/ 513505 h 2717659"/>
                    <a:gd name="connsiteX98" fmla="*/ 6591300 w 6918960"/>
                    <a:gd name="connsiteY98" fmla="*/ 2273725 h 2717659"/>
                    <a:gd name="connsiteX99" fmla="*/ 6644640 w 6918960"/>
                    <a:gd name="connsiteY99" fmla="*/ 1709845 h 2717659"/>
                    <a:gd name="connsiteX100" fmla="*/ 6705600 w 6918960"/>
                    <a:gd name="connsiteY100" fmla="*/ 2182285 h 2717659"/>
                    <a:gd name="connsiteX101" fmla="*/ 6751320 w 6918960"/>
                    <a:gd name="connsiteY101" fmla="*/ 1900345 h 2717659"/>
                    <a:gd name="connsiteX102" fmla="*/ 6781800 w 6918960"/>
                    <a:gd name="connsiteY102" fmla="*/ 2022265 h 2717659"/>
                    <a:gd name="connsiteX103" fmla="*/ 6819900 w 6918960"/>
                    <a:gd name="connsiteY103" fmla="*/ 1328845 h 2717659"/>
                    <a:gd name="connsiteX104" fmla="*/ 6880860 w 6918960"/>
                    <a:gd name="connsiteY104" fmla="*/ 1443145 h 2717659"/>
                    <a:gd name="connsiteX105" fmla="*/ 6918960 w 6918960"/>
                    <a:gd name="connsiteY105" fmla="*/ 1024045 h 2717659"/>
                    <a:gd name="connsiteX0" fmla="*/ 0 w 6880860"/>
                    <a:gd name="connsiteY0" fmla="*/ 1747945 h 2717659"/>
                    <a:gd name="connsiteX1" fmla="*/ 99060 w 6880860"/>
                    <a:gd name="connsiteY1" fmla="*/ 1778425 h 2717659"/>
                    <a:gd name="connsiteX2" fmla="*/ 190500 w 6880860"/>
                    <a:gd name="connsiteY2" fmla="*/ 1747945 h 2717659"/>
                    <a:gd name="connsiteX3" fmla="*/ 266700 w 6880860"/>
                    <a:gd name="connsiteY3" fmla="*/ 1784775 h 2717659"/>
                    <a:gd name="connsiteX4" fmla="*/ 472440 w 6880860"/>
                    <a:gd name="connsiteY4" fmla="*/ 1732705 h 2717659"/>
                    <a:gd name="connsiteX5" fmla="*/ 558800 w 6880860"/>
                    <a:gd name="connsiteY5" fmla="*/ 1802555 h 2717659"/>
                    <a:gd name="connsiteX6" fmla="*/ 899160 w 6880860"/>
                    <a:gd name="connsiteY6" fmla="*/ 1763185 h 2717659"/>
                    <a:gd name="connsiteX7" fmla="*/ 976630 w 6880860"/>
                    <a:gd name="connsiteY7" fmla="*/ 1830495 h 2717659"/>
                    <a:gd name="connsiteX8" fmla="*/ 1094740 w 6880860"/>
                    <a:gd name="connsiteY8" fmla="*/ 1755565 h 2717659"/>
                    <a:gd name="connsiteX9" fmla="*/ 1196340 w 6880860"/>
                    <a:gd name="connsiteY9" fmla="*/ 1816525 h 2717659"/>
                    <a:gd name="connsiteX10" fmla="*/ 1271270 w 6880860"/>
                    <a:gd name="connsiteY10" fmla="*/ 1741595 h 2717659"/>
                    <a:gd name="connsiteX11" fmla="*/ 1348740 w 6880860"/>
                    <a:gd name="connsiteY11" fmla="*/ 1755565 h 2717659"/>
                    <a:gd name="connsiteX12" fmla="*/ 1424940 w 6880860"/>
                    <a:gd name="connsiteY12" fmla="*/ 1817795 h 2717659"/>
                    <a:gd name="connsiteX13" fmla="*/ 1638300 w 6880860"/>
                    <a:gd name="connsiteY13" fmla="*/ 1732705 h 2717659"/>
                    <a:gd name="connsiteX14" fmla="*/ 1790700 w 6880860"/>
                    <a:gd name="connsiteY14" fmla="*/ 1778425 h 2717659"/>
                    <a:gd name="connsiteX15" fmla="*/ 1927860 w 6880860"/>
                    <a:gd name="connsiteY15" fmla="*/ 1747945 h 2717659"/>
                    <a:gd name="connsiteX16" fmla="*/ 2164080 w 6880860"/>
                    <a:gd name="connsiteY16" fmla="*/ 1740325 h 2717659"/>
                    <a:gd name="connsiteX17" fmla="*/ 2407920 w 6880860"/>
                    <a:gd name="connsiteY17" fmla="*/ 1747945 h 2717659"/>
                    <a:gd name="connsiteX18" fmla="*/ 2644140 w 6880860"/>
                    <a:gd name="connsiteY18" fmla="*/ 1740325 h 2717659"/>
                    <a:gd name="connsiteX19" fmla="*/ 2727960 w 6880860"/>
                    <a:gd name="connsiteY19" fmla="*/ 1732705 h 2717659"/>
                    <a:gd name="connsiteX20" fmla="*/ 2766060 w 6880860"/>
                    <a:gd name="connsiteY20" fmla="*/ 1801285 h 2717659"/>
                    <a:gd name="connsiteX21" fmla="*/ 2880360 w 6880860"/>
                    <a:gd name="connsiteY21" fmla="*/ 1679365 h 2717659"/>
                    <a:gd name="connsiteX22" fmla="*/ 2918460 w 6880860"/>
                    <a:gd name="connsiteY22" fmla="*/ 1930825 h 2717659"/>
                    <a:gd name="connsiteX23" fmla="*/ 2987040 w 6880860"/>
                    <a:gd name="connsiteY23" fmla="*/ 1328845 h 2717659"/>
                    <a:gd name="connsiteX24" fmla="*/ 3078480 w 6880860"/>
                    <a:gd name="connsiteY24" fmla="*/ 2205145 h 2717659"/>
                    <a:gd name="connsiteX25" fmla="*/ 3139440 w 6880860"/>
                    <a:gd name="connsiteY25" fmla="*/ 1763185 h 2717659"/>
                    <a:gd name="connsiteX26" fmla="*/ 3192780 w 6880860"/>
                    <a:gd name="connsiteY26" fmla="*/ 1930825 h 2717659"/>
                    <a:gd name="connsiteX27" fmla="*/ 3329940 w 6880860"/>
                    <a:gd name="connsiteY27" fmla="*/ 2965 h 2717659"/>
                    <a:gd name="connsiteX28" fmla="*/ 3368040 w 6880860"/>
                    <a:gd name="connsiteY28" fmla="*/ 2433745 h 2717659"/>
                    <a:gd name="connsiteX29" fmla="*/ 3413760 w 6880860"/>
                    <a:gd name="connsiteY29" fmla="*/ 1526965 h 2717659"/>
                    <a:gd name="connsiteX30" fmla="*/ 3444240 w 6880860"/>
                    <a:gd name="connsiteY30" fmla="*/ 2136565 h 2717659"/>
                    <a:gd name="connsiteX31" fmla="*/ 3505200 w 6880860"/>
                    <a:gd name="connsiteY31" fmla="*/ 1999405 h 2717659"/>
                    <a:gd name="connsiteX32" fmla="*/ 3550920 w 6880860"/>
                    <a:gd name="connsiteY32" fmla="*/ 2007025 h 2717659"/>
                    <a:gd name="connsiteX33" fmla="*/ 3596640 w 6880860"/>
                    <a:gd name="connsiteY33" fmla="*/ 1793665 h 2717659"/>
                    <a:gd name="connsiteX34" fmla="*/ 3627120 w 6880860"/>
                    <a:gd name="connsiteY34" fmla="*/ 1915585 h 2717659"/>
                    <a:gd name="connsiteX35" fmla="*/ 3688080 w 6880860"/>
                    <a:gd name="connsiteY35" fmla="*/ 864025 h 2717659"/>
                    <a:gd name="connsiteX36" fmla="*/ 3764280 w 6880860"/>
                    <a:gd name="connsiteY36" fmla="*/ 1778425 h 2717659"/>
                    <a:gd name="connsiteX37" fmla="*/ 3787140 w 6880860"/>
                    <a:gd name="connsiteY37" fmla="*/ 1466005 h 2717659"/>
                    <a:gd name="connsiteX38" fmla="*/ 3817620 w 6880860"/>
                    <a:gd name="connsiteY38" fmla="*/ 1892725 h 2717659"/>
                    <a:gd name="connsiteX39" fmla="*/ 3939540 w 6880860"/>
                    <a:gd name="connsiteY39" fmla="*/ 2410885 h 2717659"/>
                    <a:gd name="connsiteX40" fmla="*/ 3970020 w 6880860"/>
                    <a:gd name="connsiteY40" fmla="*/ 2182285 h 2717659"/>
                    <a:gd name="connsiteX41" fmla="*/ 4038600 w 6880860"/>
                    <a:gd name="connsiteY41" fmla="*/ 1450765 h 2717659"/>
                    <a:gd name="connsiteX42" fmla="*/ 4069080 w 6880860"/>
                    <a:gd name="connsiteY42" fmla="*/ 1481245 h 2717659"/>
                    <a:gd name="connsiteX43" fmla="*/ 4107180 w 6880860"/>
                    <a:gd name="connsiteY43" fmla="*/ 1344085 h 2717659"/>
                    <a:gd name="connsiteX44" fmla="*/ 4114800 w 6880860"/>
                    <a:gd name="connsiteY44" fmla="*/ 1587925 h 2717659"/>
                    <a:gd name="connsiteX45" fmla="*/ 4137660 w 6880860"/>
                    <a:gd name="connsiteY45" fmla="*/ 650665 h 2717659"/>
                    <a:gd name="connsiteX46" fmla="*/ 4168140 w 6880860"/>
                    <a:gd name="connsiteY46" fmla="*/ 2106085 h 2717659"/>
                    <a:gd name="connsiteX47" fmla="*/ 4221480 w 6880860"/>
                    <a:gd name="connsiteY47" fmla="*/ 1953685 h 2717659"/>
                    <a:gd name="connsiteX48" fmla="*/ 4305300 w 6880860"/>
                    <a:gd name="connsiteY48" fmla="*/ 2090845 h 2717659"/>
                    <a:gd name="connsiteX49" fmla="*/ 4396740 w 6880860"/>
                    <a:gd name="connsiteY49" fmla="*/ 1747945 h 2717659"/>
                    <a:gd name="connsiteX50" fmla="*/ 4434840 w 6880860"/>
                    <a:gd name="connsiteY50" fmla="*/ 1816525 h 2717659"/>
                    <a:gd name="connsiteX51" fmla="*/ 4472940 w 6880860"/>
                    <a:gd name="connsiteY51" fmla="*/ 1046905 h 2717659"/>
                    <a:gd name="connsiteX52" fmla="*/ 4495800 w 6880860"/>
                    <a:gd name="connsiteY52" fmla="*/ 1115485 h 2717659"/>
                    <a:gd name="connsiteX53" fmla="*/ 4488180 w 6880860"/>
                    <a:gd name="connsiteY53" fmla="*/ 848785 h 2717659"/>
                    <a:gd name="connsiteX54" fmla="*/ 4549140 w 6880860"/>
                    <a:gd name="connsiteY54" fmla="*/ 1801285 h 2717659"/>
                    <a:gd name="connsiteX55" fmla="*/ 4587240 w 6880860"/>
                    <a:gd name="connsiteY55" fmla="*/ 1450765 h 2717659"/>
                    <a:gd name="connsiteX56" fmla="*/ 4610100 w 6880860"/>
                    <a:gd name="connsiteY56" fmla="*/ 1732705 h 2717659"/>
                    <a:gd name="connsiteX57" fmla="*/ 4632960 w 6880860"/>
                    <a:gd name="connsiteY57" fmla="*/ 1648885 h 2717659"/>
                    <a:gd name="connsiteX58" fmla="*/ 4724400 w 6880860"/>
                    <a:gd name="connsiteY58" fmla="*/ 2708065 h 2717659"/>
                    <a:gd name="connsiteX59" fmla="*/ 4747260 w 6880860"/>
                    <a:gd name="connsiteY59" fmla="*/ 2144185 h 2717659"/>
                    <a:gd name="connsiteX60" fmla="*/ 4808220 w 6880860"/>
                    <a:gd name="connsiteY60" fmla="*/ 1664125 h 2717659"/>
                    <a:gd name="connsiteX61" fmla="*/ 4861560 w 6880860"/>
                    <a:gd name="connsiteY61" fmla="*/ 1717465 h 2717659"/>
                    <a:gd name="connsiteX62" fmla="*/ 4899660 w 6880860"/>
                    <a:gd name="connsiteY62" fmla="*/ 1138345 h 2717659"/>
                    <a:gd name="connsiteX63" fmla="*/ 4914900 w 6880860"/>
                    <a:gd name="connsiteY63" fmla="*/ 726865 h 2717659"/>
                    <a:gd name="connsiteX64" fmla="*/ 4945380 w 6880860"/>
                    <a:gd name="connsiteY64" fmla="*/ 2448985 h 2717659"/>
                    <a:gd name="connsiteX65" fmla="*/ 5013960 w 6880860"/>
                    <a:gd name="connsiteY65" fmla="*/ 1778425 h 2717659"/>
                    <a:gd name="connsiteX66" fmla="*/ 5097780 w 6880860"/>
                    <a:gd name="connsiteY66" fmla="*/ 1991785 h 2717659"/>
                    <a:gd name="connsiteX67" fmla="*/ 5128260 w 6880860"/>
                    <a:gd name="connsiteY67" fmla="*/ 2228005 h 2717659"/>
                    <a:gd name="connsiteX68" fmla="*/ 5189220 w 6880860"/>
                    <a:gd name="connsiteY68" fmla="*/ 1907965 h 2717659"/>
                    <a:gd name="connsiteX69" fmla="*/ 5227320 w 6880860"/>
                    <a:gd name="connsiteY69" fmla="*/ 1694605 h 2717659"/>
                    <a:gd name="connsiteX70" fmla="*/ 5280660 w 6880860"/>
                    <a:gd name="connsiteY70" fmla="*/ 856405 h 2717659"/>
                    <a:gd name="connsiteX71" fmla="*/ 5341620 w 6880860"/>
                    <a:gd name="connsiteY71" fmla="*/ 1786045 h 2717659"/>
                    <a:gd name="connsiteX72" fmla="*/ 5379720 w 6880860"/>
                    <a:gd name="connsiteY72" fmla="*/ 1610785 h 2717659"/>
                    <a:gd name="connsiteX73" fmla="*/ 5394960 w 6880860"/>
                    <a:gd name="connsiteY73" fmla="*/ 1786045 h 2717659"/>
                    <a:gd name="connsiteX74" fmla="*/ 5417820 w 6880860"/>
                    <a:gd name="connsiteY74" fmla="*/ 1671745 h 2717659"/>
                    <a:gd name="connsiteX75" fmla="*/ 5524500 w 6880860"/>
                    <a:gd name="connsiteY75" fmla="*/ 2441365 h 2717659"/>
                    <a:gd name="connsiteX76" fmla="*/ 5631180 w 6880860"/>
                    <a:gd name="connsiteY76" fmla="*/ 1511725 h 2717659"/>
                    <a:gd name="connsiteX77" fmla="*/ 5692140 w 6880860"/>
                    <a:gd name="connsiteY77" fmla="*/ 1245025 h 2717659"/>
                    <a:gd name="connsiteX78" fmla="*/ 5707380 w 6880860"/>
                    <a:gd name="connsiteY78" fmla="*/ 1717465 h 2717659"/>
                    <a:gd name="connsiteX79" fmla="*/ 5707380 w 6880860"/>
                    <a:gd name="connsiteY79" fmla="*/ 627805 h 2717659"/>
                    <a:gd name="connsiteX80" fmla="*/ 5775960 w 6880860"/>
                    <a:gd name="connsiteY80" fmla="*/ 2464225 h 2717659"/>
                    <a:gd name="connsiteX81" fmla="*/ 5798820 w 6880860"/>
                    <a:gd name="connsiteY81" fmla="*/ 1923205 h 2717659"/>
                    <a:gd name="connsiteX82" fmla="*/ 5882640 w 6880860"/>
                    <a:gd name="connsiteY82" fmla="*/ 2113705 h 2717659"/>
                    <a:gd name="connsiteX83" fmla="*/ 5966460 w 6880860"/>
                    <a:gd name="connsiteY83" fmla="*/ 1816525 h 2717659"/>
                    <a:gd name="connsiteX84" fmla="*/ 5996940 w 6880860"/>
                    <a:gd name="connsiteY84" fmla="*/ 1847005 h 2717659"/>
                    <a:gd name="connsiteX85" fmla="*/ 6050280 w 6880860"/>
                    <a:gd name="connsiteY85" fmla="*/ 1222165 h 2717659"/>
                    <a:gd name="connsiteX86" fmla="*/ 6080760 w 6880860"/>
                    <a:gd name="connsiteY86" fmla="*/ 1321225 h 2717659"/>
                    <a:gd name="connsiteX87" fmla="*/ 6096000 w 6880860"/>
                    <a:gd name="connsiteY87" fmla="*/ 947845 h 2717659"/>
                    <a:gd name="connsiteX88" fmla="*/ 6134100 w 6880860"/>
                    <a:gd name="connsiteY88" fmla="*/ 1816525 h 2717659"/>
                    <a:gd name="connsiteX89" fmla="*/ 6172200 w 6880860"/>
                    <a:gd name="connsiteY89" fmla="*/ 1679365 h 2717659"/>
                    <a:gd name="connsiteX90" fmla="*/ 6202680 w 6880860"/>
                    <a:gd name="connsiteY90" fmla="*/ 1869865 h 2717659"/>
                    <a:gd name="connsiteX91" fmla="*/ 6240780 w 6880860"/>
                    <a:gd name="connsiteY91" fmla="*/ 1504105 h 2717659"/>
                    <a:gd name="connsiteX92" fmla="*/ 6332220 w 6880860"/>
                    <a:gd name="connsiteY92" fmla="*/ 2433745 h 2717659"/>
                    <a:gd name="connsiteX93" fmla="*/ 6400800 w 6880860"/>
                    <a:gd name="connsiteY93" fmla="*/ 1405045 h 2717659"/>
                    <a:gd name="connsiteX94" fmla="*/ 6446520 w 6880860"/>
                    <a:gd name="connsiteY94" fmla="*/ 1610785 h 2717659"/>
                    <a:gd name="connsiteX95" fmla="*/ 6477000 w 6880860"/>
                    <a:gd name="connsiteY95" fmla="*/ 1298365 h 2717659"/>
                    <a:gd name="connsiteX96" fmla="*/ 6507480 w 6880860"/>
                    <a:gd name="connsiteY96" fmla="*/ 1679365 h 2717659"/>
                    <a:gd name="connsiteX97" fmla="*/ 6560820 w 6880860"/>
                    <a:gd name="connsiteY97" fmla="*/ 513505 h 2717659"/>
                    <a:gd name="connsiteX98" fmla="*/ 6591300 w 6880860"/>
                    <a:gd name="connsiteY98" fmla="*/ 2273725 h 2717659"/>
                    <a:gd name="connsiteX99" fmla="*/ 6644640 w 6880860"/>
                    <a:gd name="connsiteY99" fmla="*/ 1709845 h 2717659"/>
                    <a:gd name="connsiteX100" fmla="*/ 6705600 w 6880860"/>
                    <a:gd name="connsiteY100" fmla="*/ 2182285 h 2717659"/>
                    <a:gd name="connsiteX101" fmla="*/ 6751320 w 6880860"/>
                    <a:gd name="connsiteY101" fmla="*/ 1900345 h 2717659"/>
                    <a:gd name="connsiteX102" fmla="*/ 6781800 w 6880860"/>
                    <a:gd name="connsiteY102" fmla="*/ 2022265 h 2717659"/>
                    <a:gd name="connsiteX103" fmla="*/ 6819900 w 6880860"/>
                    <a:gd name="connsiteY103" fmla="*/ 1328845 h 2717659"/>
                    <a:gd name="connsiteX104" fmla="*/ 6880860 w 6880860"/>
                    <a:gd name="connsiteY104" fmla="*/ 1443145 h 2717659"/>
                    <a:gd name="connsiteX0" fmla="*/ 0 w 6819900"/>
                    <a:gd name="connsiteY0" fmla="*/ 1747945 h 2717659"/>
                    <a:gd name="connsiteX1" fmla="*/ 99060 w 6819900"/>
                    <a:gd name="connsiteY1" fmla="*/ 1778425 h 2717659"/>
                    <a:gd name="connsiteX2" fmla="*/ 190500 w 6819900"/>
                    <a:gd name="connsiteY2" fmla="*/ 1747945 h 2717659"/>
                    <a:gd name="connsiteX3" fmla="*/ 266700 w 6819900"/>
                    <a:gd name="connsiteY3" fmla="*/ 1784775 h 2717659"/>
                    <a:gd name="connsiteX4" fmla="*/ 472440 w 6819900"/>
                    <a:gd name="connsiteY4" fmla="*/ 1732705 h 2717659"/>
                    <a:gd name="connsiteX5" fmla="*/ 558800 w 6819900"/>
                    <a:gd name="connsiteY5" fmla="*/ 1802555 h 2717659"/>
                    <a:gd name="connsiteX6" fmla="*/ 899160 w 6819900"/>
                    <a:gd name="connsiteY6" fmla="*/ 1763185 h 2717659"/>
                    <a:gd name="connsiteX7" fmla="*/ 976630 w 6819900"/>
                    <a:gd name="connsiteY7" fmla="*/ 1830495 h 2717659"/>
                    <a:gd name="connsiteX8" fmla="*/ 1094740 w 6819900"/>
                    <a:gd name="connsiteY8" fmla="*/ 1755565 h 2717659"/>
                    <a:gd name="connsiteX9" fmla="*/ 1196340 w 6819900"/>
                    <a:gd name="connsiteY9" fmla="*/ 1816525 h 2717659"/>
                    <a:gd name="connsiteX10" fmla="*/ 1271270 w 6819900"/>
                    <a:gd name="connsiteY10" fmla="*/ 1741595 h 2717659"/>
                    <a:gd name="connsiteX11" fmla="*/ 1348740 w 6819900"/>
                    <a:gd name="connsiteY11" fmla="*/ 1755565 h 2717659"/>
                    <a:gd name="connsiteX12" fmla="*/ 1424940 w 6819900"/>
                    <a:gd name="connsiteY12" fmla="*/ 1817795 h 2717659"/>
                    <a:gd name="connsiteX13" fmla="*/ 1638300 w 6819900"/>
                    <a:gd name="connsiteY13" fmla="*/ 1732705 h 2717659"/>
                    <a:gd name="connsiteX14" fmla="*/ 1790700 w 6819900"/>
                    <a:gd name="connsiteY14" fmla="*/ 1778425 h 2717659"/>
                    <a:gd name="connsiteX15" fmla="*/ 1927860 w 6819900"/>
                    <a:gd name="connsiteY15" fmla="*/ 1747945 h 2717659"/>
                    <a:gd name="connsiteX16" fmla="*/ 2164080 w 6819900"/>
                    <a:gd name="connsiteY16" fmla="*/ 1740325 h 2717659"/>
                    <a:gd name="connsiteX17" fmla="*/ 2407920 w 6819900"/>
                    <a:gd name="connsiteY17" fmla="*/ 1747945 h 2717659"/>
                    <a:gd name="connsiteX18" fmla="*/ 2644140 w 6819900"/>
                    <a:gd name="connsiteY18" fmla="*/ 1740325 h 2717659"/>
                    <a:gd name="connsiteX19" fmla="*/ 2727960 w 6819900"/>
                    <a:gd name="connsiteY19" fmla="*/ 1732705 h 2717659"/>
                    <a:gd name="connsiteX20" fmla="*/ 2766060 w 6819900"/>
                    <a:gd name="connsiteY20" fmla="*/ 1801285 h 2717659"/>
                    <a:gd name="connsiteX21" fmla="*/ 2880360 w 6819900"/>
                    <a:gd name="connsiteY21" fmla="*/ 1679365 h 2717659"/>
                    <a:gd name="connsiteX22" fmla="*/ 2918460 w 6819900"/>
                    <a:gd name="connsiteY22" fmla="*/ 1930825 h 2717659"/>
                    <a:gd name="connsiteX23" fmla="*/ 2987040 w 6819900"/>
                    <a:gd name="connsiteY23" fmla="*/ 1328845 h 2717659"/>
                    <a:gd name="connsiteX24" fmla="*/ 3078480 w 6819900"/>
                    <a:gd name="connsiteY24" fmla="*/ 2205145 h 2717659"/>
                    <a:gd name="connsiteX25" fmla="*/ 3139440 w 6819900"/>
                    <a:gd name="connsiteY25" fmla="*/ 1763185 h 2717659"/>
                    <a:gd name="connsiteX26" fmla="*/ 3192780 w 6819900"/>
                    <a:gd name="connsiteY26" fmla="*/ 1930825 h 2717659"/>
                    <a:gd name="connsiteX27" fmla="*/ 3329940 w 6819900"/>
                    <a:gd name="connsiteY27" fmla="*/ 2965 h 2717659"/>
                    <a:gd name="connsiteX28" fmla="*/ 3368040 w 6819900"/>
                    <a:gd name="connsiteY28" fmla="*/ 2433745 h 2717659"/>
                    <a:gd name="connsiteX29" fmla="*/ 3413760 w 6819900"/>
                    <a:gd name="connsiteY29" fmla="*/ 1526965 h 2717659"/>
                    <a:gd name="connsiteX30" fmla="*/ 3444240 w 6819900"/>
                    <a:gd name="connsiteY30" fmla="*/ 2136565 h 2717659"/>
                    <a:gd name="connsiteX31" fmla="*/ 3505200 w 6819900"/>
                    <a:gd name="connsiteY31" fmla="*/ 1999405 h 2717659"/>
                    <a:gd name="connsiteX32" fmla="*/ 3550920 w 6819900"/>
                    <a:gd name="connsiteY32" fmla="*/ 2007025 h 2717659"/>
                    <a:gd name="connsiteX33" fmla="*/ 3596640 w 6819900"/>
                    <a:gd name="connsiteY33" fmla="*/ 1793665 h 2717659"/>
                    <a:gd name="connsiteX34" fmla="*/ 3627120 w 6819900"/>
                    <a:gd name="connsiteY34" fmla="*/ 1915585 h 2717659"/>
                    <a:gd name="connsiteX35" fmla="*/ 3688080 w 6819900"/>
                    <a:gd name="connsiteY35" fmla="*/ 864025 h 2717659"/>
                    <a:gd name="connsiteX36" fmla="*/ 3764280 w 6819900"/>
                    <a:gd name="connsiteY36" fmla="*/ 1778425 h 2717659"/>
                    <a:gd name="connsiteX37" fmla="*/ 3787140 w 6819900"/>
                    <a:gd name="connsiteY37" fmla="*/ 1466005 h 2717659"/>
                    <a:gd name="connsiteX38" fmla="*/ 3817620 w 6819900"/>
                    <a:gd name="connsiteY38" fmla="*/ 1892725 h 2717659"/>
                    <a:gd name="connsiteX39" fmla="*/ 3939540 w 6819900"/>
                    <a:gd name="connsiteY39" fmla="*/ 2410885 h 2717659"/>
                    <a:gd name="connsiteX40" fmla="*/ 3970020 w 6819900"/>
                    <a:gd name="connsiteY40" fmla="*/ 2182285 h 2717659"/>
                    <a:gd name="connsiteX41" fmla="*/ 4038600 w 6819900"/>
                    <a:gd name="connsiteY41" fmla="*/ 1450765 h 2717659"/>
                    <a:gd name="connsiteX42" fmla="*/ 4069080 w 6819900"/>
                    <a:gd name="connsiteY42" fmla="*/ 1481245 h 2717659"/>
                    <a:gd name="connsiteX43" fmla="*/ 4107180 w 6819900"/>
                    <a:gd name="connsiteY43" fmla="*/ 1344085 h 2717659"/>
                    <a:gd name="connsiteX44" fmla="*/ 4114800 w 6819900"/>
                    <a:gd name="connsiteY44" fmla="*/ 1587925 h 2717659"/>
                    <a:gd name="connsiteX45" fmla="*/ 4137660 w 6819900"/>
                    <a:gd name="connsiteY45" fmla="*/ 650665 h 2717659"/>
                    <a:gd name="connsiteX46" fmla="*/ 4168140 w 6819900"/>
                    <a:gd name="connsiteY46" fmla="*/ 2106085 h 2717659"/>
                    <a:gd name="connsiteX47" fmla="*/ 4221480 w 6819900"/>
                    <a:gd name="connsiteY47" fmla="*/ 1953685 h 2717659"/>
                    <a:gd name="connsiteX48" fmla="*/ 4305300 w 6819900"/>
                    <a:gd name="connsiteY48" fmla="*/ 2090845 h 2717659"/>
                    <a:gd name="connsiteX49" fmla="*/ 4396740 w 6819900"/>
                    <a:gd name="connsiteY49" fmla="*/ 1747945 h 2717659"/>
                    <a:gd name="connsiteX50" fmla="*/ 4434840 w 6819900"/>
                    <a:gd name="connsiteY50" fmla="*/ 1816525 h 2717659"/>
                    <a:gd name="connsiteX51" fmla="*/ 4472940 w 6819900"/>
                    <a:gd name="connsiteY51" fmla="*/ 1046905 h 2717659"/>
                    <a:gd name="connsiteX52" fmla="*/ 4495800 w 6819900"/>
                    <a:gd name="connsiteY52" fmla="*/ 1115485 h 2717659"/>
                    <a:gd name="connsiteX53" fmla="*/ 4488180 w 6819900"/>
                    <a:gd name="connsiteY53" fmla="*/ 848785 h 2717659"/>
                    <a:gd name="connsiteX54" fmla="*/ 4549140 w 6819900"/>
                    <a:gd name="connsiteY54" fmla="*/ 1801285 h 2717659"/>
                    <a:gd name="connsiteX55" fmla="*/ 4587240 w 6819900"/>
                    <a:gd name="connsiteY55" fmla="*/ 1450765 h 2717659"/>
                    <a:gd name="connsiteX56" fmla="*/ 4610100 w 6819900"/>
                    <a:gd name="connsiteY56" fmla="*/ 1732705 h 2717659"/>
                    <a:gd name="connsiteX57" fmla="*/ 4632960 w 6819900"/>
                    <a:gd name="connsiteY57" fmla="*/ 1648885 h 2717659"/>
                    <a:gd name="connsiteX58" fmla="*/ 4724400 w 6819900"/>
                    <a:gd name="connsiteY58" fmla="*/ 2708065 h 2717659"/>
                    <a:gd name="connsiteX59" fmla="*/ 4747260 w 6819900"/>
                    <a:gd name="connsiteY59" fmla="*/ 2144185 h 2717659"/>
                    <a:gd name="connsiteX60" fmla="*/ 4808220 w 6819900"/>
                    <a:gd name="connsiteY60" fmla="*/ 1664125 h 2717659"/>
                    <a:gd name="connsiteX61" fmla="*/ 4861560 w 6819900"/>
                    <a:gd name="connsiteY61" fmla="*/ 1717465 h 2717659"/>
                    <a:gd name="connsiteX62" fmla="*/ 4899660 w 6819900"/>
                    <a:gd name="connsiteY62" fmla="*/ 1138345 h 2717659"/>
                    <a:gd name="connsiteX63" fmla="*/ 4914900 w 6819900"/>
                    <a:gd name="connsiteY63" fmla="*/ 726865 h 2717659"/>
                    <a:gd name="connsiteX64" fmla="*/ 4945380 w 6819900"/>
                    <a:gd name="connsiteY64" fmla="*/ 2448985 h 2717659"/>
                    <a:gd name="connsiteX65" fmla="*/ 5013960 w 6819900"/>
                    <a:gd name="connsiteY65" fmla="*/ 1778425 h 2717659"/>
                    <a:gd name="connsiteX66" fmla="*/ 5097780 w 6819900"/>
                    <a:gd name="connsiteY66" fmla="*/ 1991785 h 2717659"/>
                    <a:gd name="connsiteX67" fmla="*/ 5128260 w 6819900"/>
                    <a:gd name="connsiteY67" fmla="*/ 2228005 h 2717659"/>
                    <a:gd name="connsiteX68" fmla="*/ 5189220 w 6819900"/>
                    <a:gd name="connsiteY68" fmla="*/ 1907965 h 2717659"/>
                    <a:gd name="connsiteX69" fmla="*/ 5227320 w 6819900"/>
                    <a:gd name="connsiteY69" fmla="*/ 1694605 h 2717659"/>
                    <a:gd name="connsiteX70" fmla="*/ 5280660 w 6819900"/>
                    <a:gd name="connsiteY70" fmla="*/ 856405 h 2717659"/>
                    <a:gd name="connsiteX71" fmla="*/ 5341620 w 6819900"/>
                    <a:gd name="connsiteY71" fmla="*/ 1786045 h 2717659"/>
                    <a:gd name="connsiteX72" fmla="*/ 5379720 w 6819900"/>
                    <a:gd name="connsiteY72" fmla="*/ 1610785 h 2717659"/>
                    <a:gd name="connsiteX73" fmla="*/ 5394960 w 6819900"/>
                    <a:gd name="connsiteY73" fmla="*/ 1786045 h 2717659"/>
                    <a:gd name="connsiteX74" fmla="*/ 5417820 w 6819900"/>
                    <a:gd name="connsiteY74" fmla="*/ 1671745 h 2717659"/>
                    <a:gd name="connsiteX75" fmla="*/ 5524500 w 6819900"/>
                    <a:gd name="connsiteY75" fmla="*/ 2441365 h 2717659"/>
                    <a:gd name="connsiteX76" fmla="*/ 5631180 w 6819900"/>
                    <a:gd name="connsiteY76" fmla="*/ 1511725 h 2717659"/>
                    <a:gd name="connsiteX77" fmla="*/ 5692140 w 6819900"/>
                    <a:gd name="connsiteY77" fmla="*/ 1245025 h 2717659"/>
                    <a:gd name="connsiteX78" fmla="*/ 5707380 w 6819900"/>
                    <a:gd name="connsiteY78" fmla="*/ 1717465 h 2717659"/>
                    <a:gd name="connsiteX79" fmla="*/ 5707380 w 6819900"/>
                    <a:gd name="connsiteY79" fmla="*/ 627805 h 2717659"/>
                    <a:gd name="connsiteX80" fmla="*/ 5775960 w 6819900"/>
                    <a:gd name="connsiteY80" fmla="*/ 2464225 h 2717659"/>
                    <a:gd name="connsiteX81" fmla="*/ 5798820 w 6819900"/>
                    <a:gd name="connsiteY81" fmla="*/ 1923205 h 2717659"/>
                    <a:gd name="connsiteX82" fmla="*/ 5882640 w 6819900"/>
                    <a:gd name="connsiteY82" fmla="*/ 2113705 h 2717659"/>
                    <a:gd name="connsiteX83" fmla="*/ 5966460 w 6819900"/>
                    <a:gd name="connsiteY83" fmla="*/ 1816525 h 2717659"/>
                    <a:gd name="connsiteX84" fmla="*/ 5996940 w 6819900"/>
                    <a:gd name="connsiteY84" fmla="*/ 1847005 h 2717659"/>
                    <a:gd name="connsiteX85" fmla="*/ 6050280 w 6819900"/>
                    <a:gd name="connsiteY85" fmla="*/ 1222165 h 2717659"/>
                    <a:gd name="connsiteX86" fmla="*/ 6080760 w 6819900"/>
                    <a:gd name="connsiteY86" fmla="*/ 1321225 h 2717659"/>
                    <a:gd name="connsiteX87" fmla="*/ 6096000 w 6819900"/>
                    <a:gd name="connsiteY87" fmla="*/ 947845 h 2717659"/>
                    <a:gd name="connsiteX88" fmla="*/ 6134100 w 6819900"/>
                    <a:gd name="connsiteY88" fmla="*/ 1816525 h 2717659"/>
                    <a:gd name="connsiteX89" fmla="*/ 6172200 w 6819900"/>
                    <a:gd name="connsiteY89" fmla="*/ 1679365 h 2717659"/>
                    <a:gd name="connsiteX90" fmla="*/ 6202680 w 6819900"/>
                    <a:gd name="connsiteY90" fmla="*/ 1869865 h 2717659"/>
                    <a:gd name="connsiteX91" fmla="*/ 6240780 w 6819900"/>
                    <a:gd name="connsiteY91" fmla="*/ 1504105 h 2717659"/>
                    <a:gd name="connsiteX92" fmla="*/ 6332220 w 6819900"/>
                    <a:gd name="connsiteY92" fmla="*/ 2433745 h 2717659"/>
                    <a:gd name="connsiteX93" fmla="*/ 6400800 w 6819900"/>
                    <a:gd name="connsiteY93" fmla="*/ 1405045 h 2717659"/>
                    <a:gd name="connsiteX94" fmla="*/ 6446520 w 6819900"/>
                    <a:gd name="connsiteY94" fmla="*/ 1610785 h 2717659"/>
                    <a:gd name="connsiteX95" fmla="*/ 6477000 w 6819900"/>
                    <a:gd name="connsiteY95" fmla="*/ 1298365 h 2717659"/>
                    <a:gd name="connsiteX96" fmla="*/ 6507480 w 6819900"/>
                    <a:gd name="connsiteY96" fmla="*/ 1679365 h 2717659"/>
                    <a:gd name="connsiteX97" fmla="*/ 6560820 w 6819900"/>
                    <a:gd name="connsiteY97" fmla="*/ 513505 h 2717659"/>
                    <a:gd name="connsiteX98" fmla="*/ 6591300 w 6819900"/>
                    <a:gd name="connsiteY98" fmla="*/ 2273725 h 2717659"/>
                    <a:gd name="connsiteX99" fmla="*/ 6644640 w 6819900"/>
                    <a:gd name="connsiteY99" fmla="*/ 1709845 h 2717659"/>
                    <a:gd name="connsiteX100" fmla="*/ 6705600 w 6819900"/>
                    <a:gd name="connsiteY100" fmla="*/ 2182285 h 2717659"/>
                    <a:gd name="connsiteX101" fmla="*/ 6751320 w 6819900"/>
                    <a:gd name="connsiteY101" fmla="*/ 1900345 h 2717659"/>
                    <a:gd name="connsiteX102" fmla="*/ 6781800 w 6819900"/>
                    <a:gd name="connsiteY102" fmla="*/ 2022265 h 2717659"/>
                    <a:gd name="connsiteX103" fmla="*/ 6819900 w 6819900"/>
                    <a:gd name="connsiteY103" fmla="*/ 1328845 h 2717659"/>
                    <a:gd name="connsiteX0" fmla="*/ 0 w 6781800"/>
                    <a:gd name="connsiteY0" fmla="*/ 1747945 h 2717659"/>
                    <a:gd name="connsiteX1" fmla="*/ 99060 w 6781800"/>
                    <a:gd name="connsiteY1" fmla="*/ 1778425 h 2717659"/>
                    <a:gd name="connsiteX2" fmla="*/ 190500 w 6781800"/>
                    <a:gd name="connsiteY2" fmla="*/ 1747945 h 2717659"/>
                    <a:gd name="connsiteX3" fmla="*/ 266700 w 6781800"/>
                    <a:gd name="connsiteY3" fmla="*/ 1784775 h 2717659"/>
                    <a:gd name="connsiteX4" fmla="*/ 472440 w 6781800"/>
                    <a:gd name="connsiteY4" fmla="*/ 1732705 h 2717659"/>
                    <a:gd name="connsiteX5" fmla="*/ 558800 w 6781800"/>
                    <a:gd name="connsiteY5" fmla="*/ 1802555 h 2717659"/>
                    <a:gd name="connsiteX6" fmla="*/ 899160 w 6781800"/>
                    <a:gd name="connsiteY6" fmla="*/ 1763185 h 2717659"/>
                    <a:gd name="connsiteX7" fmla="*/ 976630 w 6781800"/>
                    <a:gd name="connsiteY7" fmla="*/ 1830495 h 2717659"/>
                    <a:gd name="connsiteX8" fmla="*/ 1094740 w 6781800"/>
                    <a:gd name="connsiteY8" fmla="*/ 1755565 h 2717659"/>
                    <a:gd name="connsiteX9" fmla="*/ 1196340 w 6781800"/>
                    <a:gd name="connsiteY9" fmla="*/ 1816525 h 2717659"/>
                    <a:gd name="connsiteX10" fmla="*/ 1271270 w 6781800"/>
                    <a:gd name="connsiteY10" fmla="*/ 1741595 h 2717659"/>
                    <a:gd name="connsiteX11" fmla="*/ 1348740 w 6781800"/>
                    <a:gd name="connsiteY11" fmla="*/ 1755565 h 2717659"/>
                    <a:gd name="connsiteX12" fmla="*/ 1424940 w 6781800"/>
                    <a:gd name="connsiteY12" fmla="*/ 1817795 h 2717659"/>
                    <a:gd name="connsiteX13" fmla="*/ 1638300 w 6781800"/>
                    <a:gd name="connsiteY13" fmla="*/ 1732705 h 2717659"/>
                    <a:gd name="connsiteX14" fmla="*/ 1790700 w 6781800"/>
                    <a:gd name="connsiteY14" fmla="*/ 1778425 h 2717659"/>
                    <a:gd name="connsiteX15" fmla="*/ 1927860 w 6781800"/>
                    <a:gd name="connsiteY15" fmla="*/ 1747945 h 2717659"/>
                    <a:gd name="connsiteX16" fmla="*/ 2164080 w 6781800"/>
                    <a:gd name="connsiteY16" fmla="*/ 1740325 h 2717659"/>
                    <a:gd name="connsiteX17" fmla="*/ 2407920 w 6781800"/>
                    <a:gd name="connsiteY17" fmla="*/ 1747945 h 2717659"/>
                    <a:gd name="connsiteX18" fmla="*/ 2644140 w 6781800"/>
                    <a:gd name="connsiteY18" fmla="*/ 1740325 h 2717659"/>
                    <a:gd name="connsiteX19" fmla="*/ 2727960 w 6781800"/>
                    <a:gd name="connsiteY19" fmla="*/ 1732705 h 2717659"/>
                    <a:gd name="connsiteX20" fmla="*/ 2766060 w 6781800"/>
                    <a:gd name="connsiteY20" fmla="*/ 1801285 h 2717659"/>
                    <a:gd name="connsiteX21" fmla="*/ 2880360 w 6781800"/>
                    <a:gd name="connsiteY21" fmla="*/ 1679365 h 2717659"/>
                    <a:gd name="connsiteX22" fmla="*/ 2918460 w 6781800"/>
                    <a:gd name="connsiteY22" fmla="*/ 1930825 h 2717659"/>
                    <a:gd name="connsiteX23" fmla="*/ 2987040 w 6781800"/>
                    <a:gd name="connsiteY23" fmla="*/ 1328845 h 2717659"/>
                    <a:gd name="connsiteX24" fmla="*/ 3078480 w 6781800"/>
                    <a:gd name="connsiteY24" fmla="*/ 2205145 h 2717659"/>
                    <a:gd name="connsiteX25" fmla="*/ 3139440 w 6781800"/>
                    <a:gd name="connsiteY25" fmla="*/ 1763185 h 2717659"/>
                    <a:gd name="connsiteX26" fmla="*/ 3192780 w 6781800"/>
                    <a:gd name="connsiteY26" fmla="*/ 1930825 h 2717659"/>
                    <a:gd name="connsiteX27" fmla="*/ 3329940 w 6781800"/>
                    <a:gd name="connsiteY27" fmla="*/ 2965 h 2717659"/>
                    <a:gd name="connsiteX28" fmla="*/ 3368040 w 6781800"/>
                    <a:gd name="connsiteY28" fmla="*/ 2433745 h 2717659"/>
                    <a:gd name="connsiteX29" fmla="*/ 3413760 w 6781800"/>
                    <a:gd name="connsiteY29" fmla="*/ 1526965 h 2717659"/>
                    <a:gd name="connsiteX30" fmla="*/ 3444240 w 6781800"/>
                    <a:gd name="connsiteY30" fmla="*/ 2136565 h 2717659"/>
                    <a:gd name="connsiteX31" fmla="*/ 3505200 w 6781800"/>
                    <a:gd name="connsiteY31" fmla="*/ 1999405 h 2717659"/>
                    <a:gd name="connsiteX32" fmla="*/ 3550920 w 6781800"/>
                    <a:gd name="connsiteY32" fmla="*/ 2007025 h 2717659"/>
                    <a:gd name="connsiteX33" fmla="*/ 3596640 w 6781800"/>
                    <a:gd name="connsiteY33" fmla="*/ 1793665 h 2717659"/>
                    <a:gd name="connsiteX34" fmla="*/ 3627120 w 6781800"/>
                    <a:gd name="connsiteY34" fmla="*/ 1915585 h 2717659"/>
                    <a:gd name="connsiteX35" fmla="*/ 3688080 w 6781800"/>
                    <a:gd name="connsiteY35" fmla="*/ 864025 h 2717659"/>
                    <a:gd name="connsiteX36" fmla="*/ 3764280 w 6781800"/>
                    <a:gd name="connsiteY36" fmla="*/ 1778425 h 2717659"/>
                    <a:gd name="connsiteX37" fmla="*/ 3787140 w 6781800"/>
                    <a:gd name="connsiteY37" fmla="*/ 1466005 h 2717659"/>
                    <a:gd name="connsiteX38" fmla="*/ 3817620 w 6781800"/>
                    <a:gd name="connsiteY38" fmla="*/ 1892725 h 2717659"/>
                    <a:gd name="connsiteX39" fmla="*/ 3939540 w 6781800"/>
                    <a:gd name="connsiteY39" fmla="*/ 2410885 h 2717659"/>
                    <a:gd name="connsiteX40" fmla="*/ 3970020 w 6781800"/>
                    <a:gd name="connsiteY40" fmla="*/ 2182285 h 2717659"/>
                    <a:gd name="connsiteX41" fmla="*/ 4038600 w 6781800"/>
                    <a:gd name="connsiteY41" fmla="*/ 1450765 h 2717659"/>
                    <a:gd name="connsiteX42" fmla="*/ 4069080 w 6781800"/>
                    <a:gd name="connsiteY42" fmla="*/ 1481245 h 2717659"/>
                    <a:gd name="connsiteX43" fmla="*/ 4107180 w 6781800"/>
                    <a:gd name="connsiteY43" fmla="*/ 1344085 h 2717659"/>
                    <a:gd name="connsiteX44" fmla="*/ 4114800 w 6781800"/>
                    <a:gd name="connsiteY44" fmla="*/ 1587925 h 2717659"/>
                    <a:gd name="connsiteX45" fmla="*/ 4137660 w 6781800"/>
                    <a:gd name="connsiteY45" fmla="*/ 650665 h 2717659"/>
                    <a:gd name="connsiteX46" fmla="*/ 4168140 w 6781800"/>
                    <a:gd name="connsiteY46" fmla="*/ 2106085 h 2717659"/>
                    <a:gd name="connsiteX47" fmla="*/ 4221480 w 6781800"/>
                    <a:gd name="connsiteY47" fmla="*/ 1953685 h 2717659"/>
                    <a:gd name="connsiteX48" fmla="*/ 4305300 w 6781800"/>
                    <a:gd name="connsiteY48" fmla="*/ 2090845 h 2717659"/>
                    <a:gd name="connsiteX49" fmla="*/ 4396740 w 6781800"/>
                    <a:gd name="connsiteY49" fmla="*/ 1747945 h 2717659"/>
                    <a:gd name="connsiteX50" fmla="*/ 4434840 w 6781800"/>
                    <a:gd name="connsiteY50" fmla="*/ 1816525 h 2717659"/>
                    <a:gd name="connsiteX51" fmla="*/ 4472940 w 6781800"/>
                    <a:gd name="connsiteY51" fmla="*/ 1046905 h 2717659"/>
                    <a:gd name="connsiteX52" fmla="*/ 4495800 w 6781800"/>
                    <a:gd name="connsiteY52" fmla="*/ 1115485 h 2717659"/>
                    <a:gd name="connsiteX53" fmla="*/ 4488180 w 6781800"/>
                    <a:gd name="connsiteY53" fmla="*/ 848785 h 2717659"/>
                    <a:gd name="connsiteX54" fmla="*/ 4549140 w 6781800"/>
                    <a:gd name="connsiteY54" fmla="*/ 1801285 h 2717659"/>
                    <a:gd name="connsiteX55" fmla="*/ 4587240 w 6781800"/>
                    <a:gd name="connsiteY55" fmla="*/ 1450765 h 2717659"/>
                    <a:gd name="connsiteX56" fmla="*/ 4610100 w 6781800"/>
                    <a:gd name="connsiteY56" fmla="*/ 1732705 h 2717659"/>
                    <a:gd name="connsiteX57" fmla="*/ 4632960 w 6781800"/>
                    <a:gd name="connsiteY57" fmla="*/ 1648885 h 2717659"/>
                    <a:gd name="connsiteX58" fmla="*/ 4724400 w 6781800"/>
                    <a:gd name="connsiteY58" fmla="*/ 2708065 h 2717659"/>
                    <a:gd name="connsiteX59" fmla="*/ 4747260 w 6781800"/>
                    <a:gd name="connsiteY59" fmla="*/ 2144185 h 2717659"/>
                    <a:gd name="connsiteX60" fmla="*/ 4808220 w 6781800"/>
                    <a:gd name="connsiteY60" fmla="*/ 1664125 h 2717659"/>
                    <a:gd name="connsiteX61" fmla="*/ 4861560 w 6781800"/>
                    <a:gd name="connsiteY61" fmla="*/ 1717465 h 2717659"/>
                    <a:gd name="connsiteX62" fmla="*/ 4899660 w 6781800"/>
                    <a:gd name="connsiteY62" fmla="*/ 1138345 h 2717659"/>
                    <a:gd name="connsiteX63" fmla="*/ 4914900 w 6781800"/>
                    <a:gd name="connsiteY63" fmla="*/ 726865 h 2717659"/>
                    <a:gd name="connsiteX64" fmla="*/ 4945380 w 6781800"/>
                    <a:gd name="connsiteY64" fmla="*/ 2448985 h 2717659"/>
                    <a:gd name="connsiteX65" fmla="*/ 5013960 w 6781800"/>
                    <a:gd name="connsiteY65" fmla="*/ 1778425 h 2717659"/>
                    <a:gd name="connsiteX66" fmla="*/ 5097780 w 6781800"/>
                    <a:gd name="connsiteY66" fmla="*/ 1991785 h 2717659"/>
                    <a:gd name="connsiteX67" fmla="*/ 5128260 w 6781800"/>
                    <a:gd name="connsiteY67" fmla="*/ 2228005 h 2717659"/>
                    <a:gd name="connsiteX68" fmla="*/ 5189220 w 6781800"/>
                    <a:gd name="connsiteY68" fmla="*/ 1907965 h 2717659"/>
                    <a:gd name="connsiteX69" fmla="*/ 5227320 w 6781800"/>
                    <a:gd name="connsiteY69" fmla="*/ 1694605 h 2717659"/>
                    <a:gd name="connsiteX70" fmla="*/ 5280660 w 6781800"/>
                    <a:gd name="connsiteY70" fmla="*/ 856405 h 2717659"/>
                    <a:gd name="connsiteX71" fmla="*/ 5341620 w 6781800"/>
                    <a:gd name="connsiteY71" fmla="*/ 1786045 h 2717659"/>
                    <a:gd name="connsiteX72" fmla="*/ 5379720 w 6781800"/>
                    <a:gd name="connsiteY72" fmla="*/ 1610785 h 2717659"/>
                    <a:gd name="connsiteX73" fmla="*/ 5394960 w 6781800"/>
                    <a:gd name="connsiteY73" fmla="*/ 1786045 h 2717659"/>
                    <a:gd name="connsiteX74" fmla="*/ 5417820 w 6781800"/>
                    <a:gd name="connsiteY74" fmla="*/ 1671745 h 2717659"/>
                    <a:gd name="connsiteX75" fmla="*/ 5524500 w 6781800"/>
                    <a:gd name="connsiteY75" fmla="*/ 2441365 h 2717659"/>
                    <a:gd name="connsiteX76" fmla="*/ 5631180 w 6781800"/>
                    <a:gd name="connsiteY76" fmla="*/ 1511725 h 2717659"/>
                    <a:gd name="connsiteX77" fmla="*/ 5692140 w 6781800"/>
                    <a:gd name="connsiteY77" fmla="*/ 1245025 h 2717659"/>
                    <a:gd name="connsiteX78" fmla="*/ 5707380 w 6781800"/>
                    <a:gd name="connsiteY78" fmla="*/ 1717465 h 2717659"/>
                    <a:gd name="connsiteX79" fmla="*/ 5707380 w 6781800"/>
                    <a:gd name="connsiteY79" fmla="*/ 627805 h 2717659"/>
                    <a:gd name="connsiteX80" fmla="*/ 5775960 w 6781800"/>
                    <a:gd name="connsiteY80" fmla="*/ 2464225 h 2717659"/>
                    <a:gd name="connsiteX81" fmla="*/ 5798820 w 6781800"/>
                    <a:gd name="connsiteY81" fmla="*/ 1923205 h 2717659"/>
                    <a:gd name="connsiteX82" fmla="*/ 5882640 w 6781800"/>
                    <a:gd name="connsiteY82" fmla="*/ 2113705 h 2717659"/>
                    <a:gd name="connsiteX83" fmla="*/ 5966460 w 6781800"/>
                    <a:gd name="connsiteY83" fmla="*/ 1816525 h 2717659"/>
                    <a:gd name="connsiteX84" fmla="*/ 5996940 w 6781800"/>
                    <a:gd name="connsiteY84" fmla="*/ 1847005 h 2717659"/>
                    <a:gd name="connsiteX85" fmla="*/ 6050280 w 6781800"/>
                    <a:gd name="connsiteY85" fmla="*/ 1222165 h 2717659"/>
                    <a:gd name="connsiteX86" fmla="*/ 6080760 w 6781800"/>
                    <a:gd name="connsiteY86" fmla="*/ 1321225 h 2717659"/>
                    <a:gd name="connsiteX87" fmla="*/ 6096000 w 6781800"/>
                    <a:gd name="connsiteY87" fmla="*/ 947845 h 2717659"/>
                    <a:gd name="connsiteX88" fmla="*/ 6134100 w 6781800"/>
                    <a:gd name="connsiteY88" fmla="*/ 1816525 h 2717659"/>
                    <a:gd name="connsiteX89" fmla="*/ 6172200 w 6781800"/>
                    <a:gd name="connsiteY89" fmla="*/ 1679365 h 2717659"/>
                    <a:gd name="connsiteX90" fmla="*/ 6202680 w 6781800"/>
                    <a:gd name="connsiteY90" fmla="*/ 1869865 h 2717659"/>
                    <a:gd name="connsiteX91" fmla="*/ 6240780 w 6781800"/>
                    <a:gd name="connsiteY91" fmla="*/ 1504105 h 2717659"/>
                    <a:gd name="connsiteX92" fmla="*/ 6332220 w 6781800"/>
                    <a:gd name="connsiteY92" fmla="*/ 2433745 h 2717659"/>
                    <a:gd name="connsiteX93" fmla="*/ 6400800 w 6781800"/>
                    <a:gd name="connsiteY93" fmla="*/ 1405045 h 2717659"/>
                    <a:gd name="connsiteX94" fmla="*/ 6446520 w 6781800"/>
                    <a:gd name="connsiteY94" fmla="*/ 1610785 h 2717659"/>
                    <a:gd name="connsiteX95" fmla="*/ 6477000 w 6781800"/>
                    <a:gd name="connsiteY95" fmla="*/ 1298365 h 2717659"/>
                    <a:gd name="connsiteX96" fmla="*/ 6507480 w 6781800"/>
                    <a:gd name="connsiteY96" fmla="*/ 1679365 h 2717659"/>
                    <a:gd name="connsiteX97" fmla="*/ 6560820 w 6781800"/>
                    <a:gd name="connsiteY97" fmla="*/ 513505 h 2717659"/>
                    <a:gd name="connsiteX98" fmla="*/ 6591300 w 6781800"/>
                    <a:gd name="connsiteY98" fmla="*/ 2273725 h 2717659"/>
                    <a:gd name="connsiteX99" fmla="*/ 6644640 w 6781800"/>
                    <a:gd name="connsiteY99" fmla="*/ 1709845 h 2717659"/>
                    <a:gd name="connsiteX100" fmla="*/ 6705600 w 6781800"/>
                    <a:gd name="connsiteY100" fmla="*/ 2182285 h 2717659"/>
                    <a:gd name="connsiteX101" fmla="*/ 6751320 w 6781800"/>
                    <a:gd name="connsiteY101" fmla="*/ 1900345 h 2717659"/>
                    <a:gd name="connsiteX102" fmla="*/ 6781800 w 6781800"/>
                    <a:gd name="connsiteY102" fmla="*/ 2022265 h 2717659"/>
                    <a:gd name="connsiteX0" fmla="*/ 0 w 6751320"/>
                    <a:gd name="connsiteY0" fmla="*/ 1747945 h 2717659"/>
                    <a:gd name="connsiteX1" fmla="*/ 99060 w 6751320"/>
                    <a:gd name="connsiteY1" fmla="*/ 1778425 h 2717659"/>
                    <a:gd name="connsiteX2" fmla="*/ 190500 w 6751320"/>
                    <a:gd name="connsiteY2" fmla="*/ 1747945 h 2717659"/>
                    <a:gd name="connsiteX3" fmla="*/ 266700 w 6751320"/>
                    <a:gd name="connsiteY3" fmla="*/ 1784775 h 2717659"/>
                    <a:gd name="connsiteX4" fmla="*/ 472440 w 6751320"/>
                    <a:gd name="connsiteY4" fmla="*/ 1732705 h 2717659"/>
                    <a:gd name="connsiteX5" fmla="*/ 558800 w 6751320"/>
                    <a:gd name="connsiteY5" fmla="*/ 1802555 h 2717659"/>
                    <a:gd name="connsiteX6" fmla="*/ 899160 w 6751320"/>
                    <a:gd name="connsiteY6" fmla="*/ 1763185 h 2717659"/>
                    <a:gd name="connsiteX7" fmla="*/ 976630 w 6751320"/>
                    <a:gd name="connsiteY7" fmla="*/ 1830495 h 2717659"/>
                    <a:gd name="connsiteX8" fmla="*/ 1094740 w 6751320"/>
                    <a:gd name="connsiteY8" fmla="*/ 1755565 h 2717659"/>
                    <a:gd name="connsiteX9" fmla="*/ 1196340 w 6751320"/>
                    <a:gd name="connsiteY9" fmla="*/ 1816525 h 2717659"/>
                    <a:gd name="connsiteX10" fmla="*/ 1271270 w 6751320"/>
                    <a:gd name="connsiteY10" fmla="*/ 1741595 h 2717659"/>
                    <a:gd name="connsiteX11" fmla="*/ 1348740 w 6751320"/>
                    <a:gd name="connsiteY11" fmla="*/ 1755565 h 2717659"/>
                    <a:gd name="connsiteX12" fmla="*/ 1424940 w 6751320"/>
                    <a:gd name="connsiteY12" fmla="*/ 1817795 h 2717659"/>
                    <a:gd name="connsiteX13" fmla="*/ 1638300 w 6751320"/>
                    <a:gd name="connsiteY13" fmla="*/ 1732705 h 2717659"/>
                    <a:gd name="connsiteX14" fmla="*/ 1790700 w 6751320"/>
                    <a:gd name="connsiteY14" fmla="*/ 1778425 h 2717659"/>
                    <a:gd name="connsiteX15" fmla="*/ 1927860 w 6751320"/>
                    <a:gd name="connsiteY15" fmla="*/ 1747945 h 2717659"/>
                    <a:gd name="connsiteX16" fmla="*/ 2164080 w 6751320"/>
                    <a:gd name="connsiteY16" fmla="*/ 1740325 h 2717659"/>
                    <a:gd name="connsiteX17" fmla="*/ 2407920 w 6751320"/>
                    <a:gd name="connsiteY17" fmla="*/ 1747945 h 2717659"/>
                    <a:gd name="connsiteX18" fmla="*/ 2644140 w 6751320"/>
                    <a:gd name="connsiteY18" fmla="*/ 1740325 h 2717659"/>
                    <a:gd name="connsiteX19" fmla="*/ 2727960 w 6751320"/>
                    <a:gd name="connsiteY19" fmla="*/ 1732705 h 2717659"/>
                    <a:gd name="connsiteX20" fmla="*/ 2766060 w 6751320"/>
                    <a:gd name="connsiteY20" fmla="*/ 1801285 h 2717659"/>
                    <a:gd name="connsiteX21" fmla="*/ 2880360 w 6751320"/>
                    <a:gd name="connsiteY21" fmla="*/ 1679365 h 2717659"/>
                    <a:gd name="connsiteX22" fmla="*/ 2918460 w 6751320"/>
                    <a:gd name="connsiteY22" fmla="*/ 1930825 h 2717659"/>
                    <a:gd name="connsiteX23" fmla="*/ 2987040 w 6751320"/>
                    <a:gd name="connsiteY23" fmla="*/ 1328845 h 2717659"/>
                    <a:gd name="connsiteX24" fmla="*/ 3078480 w 6751320"/>
                    <a:gd name="connsiteY24" fmla="*/ 2205145 h 2717659"/>
                    <a:gd name="connsiteX25" fmla="*/ 3139440 w 6751320"/>
                    <a:gd name="connsiteY25" fmla="*/ 1763185 h 2717659"/>
                    <a:gd name="connsiteX26" fmla="*/ 3192780 w 6751320"/>
                    <a:gd name="connsiteY26" fmla="*/ 1930825 h 2717659"/>
                    <a:gd name="connsiteX27" fmla="*/ 3329940 w 6751320"/>
                    <a:gd name="connsiteY27" fmla="*/ 2965 h 2717659"/>
                    <a:gd name="connsiteX28" fmla="*/ 3368040 w 6751320"/>
                    <a:gd name="connsiteY28" fmla="*/ 2433745 h 2717659"/>
                    <a:gd name="connsiteX29" fmla="*/ 3413760 w 6751320"/>
                    <a:gd name="connsiteY29" fmla="*/ 1526965 h 2717659"/>
                    <a:gd name="connsiteX30" fmla="*/ 3444240 w 6751320"/>
                    <a:gd name="connsiteY30" fmla="*/ 2136565 h 2717659"/>
                    <a:gd name="connsiteX31" fmla="*/ 3505200 w 6751320"/>
                    <a:gd name="connsiteY31" fmla="*/ 1999405 h 2717659"/>
                    <a:gd name="connsiteX32" fmla="*/ 3550920 w 6751320"/>
                    <a:gd name="connsiteY32" fmla="*/ 2007025 h 2717659"/>
                    <a:gd name="connsiteX33" fmla="*/ 3596640 w 6751320"/>
                    <a:gd name="connsiteY33" fmla="*/ 1793665 h 2717659"/>
                    <a:gd name="connsiteX34" fmla="*/ 3627120 w 6751320"/>
                    <a:gd name="connsiteY34" fmla="*/ 1915585 h 2717659"/>
                    <a:gd name="connsiteX35" fmla="*/ 3688080 w 6751320"/>
                    <a:gd name="connsiteY35" fmla="*/ 864025 h 2717659"/>
                    <a:gd name="connsiteX36" fmla="*/ 3764280 w 6751320"/>
                    <a:gd name="connsiteY36" fmla="*/ 1778425 h 2717659"/>
                    <a:gd name="connsiteX37" fmla="*/ 3787140 w 6751320"/>
                    <a:gd name="connsiteY37" fmla="*/ 1466005 h 2717659"/>
                    <a:gd name="connsiteX38" fmla="*/ 3817620 w 6751320"/>
                    <a:gd name="connsiteY38" fmla="*/ 1892725 h 2717659"/>
                    <a:gd name="connsiteX39" fmla="*/ 3939540 w 6751320"/>
                    <a:gd name="connsiteY39" fmla="*/ 2410885 h 2717659"/>
                    <a:gd name="connsiteX40" fmla="*/ 3970020 w 6751320"/>
                    <a:gd name="connsiteY40" fmla="*/ 2182285 h 2717659"/>
                    <a:gd name="connsiteX41" fmla="*/ 4038600 w 6751320"/>
                    <a:gd name="connsiteY41" fmla="*/ 1450765 h 2717659"/>
                    <a:gd name="connsiteX42" fmla="*/ 4069080 w 6751320"/>
                    <a:gd name="connsiteY42" fmla="*/ 1481245 h 2717659"/>
                    <a:gd name="connsiteX43" fmla="*/ 4107180 w 6751320"/>
                    <a:gd name="connsiteY43" fmla="*/ 1344085 h 2717659"/>
                    <a:gd name="connsiteX44" fmla="*/ 4114800 w 6751320"/>
                    <a:gd name="connsiteY44" fmla="*/ 1587925 h 2717659"/>
                    <a:gd name="connsiteX45" fmla="*/ 4137660 w 6751320"/>
                    <a:gd name="connsiteY45" fmla="*/ 650665 h 2717659"/>
                    <a:gd name="connsiteX46" fmla="*/ 4168140 w 6751320"/>
                    <a:gd name="connsiteY46" fmla="*/ 2106085 h 2717659"/>
                    <a:gd name="connsiteX47" fmla="*/ 4221480 w 6751320"/>
                    <a:gd name="connsiteY47" fmla="*/ 1953685 h 2717659"/>
                    <a:gd name="connsiteX48" fmla="*/ 4305300 w 6751320"/>
                    <a:gd name="connsiteY48" fmla="*/ 2090845 h 2717659"/>
                    <a:gd name="connsiteX49" fmla="*/ 4396740 w 6751320"/>
                    <a:gd name="connsiteY49" fmla="*/ 1747945 h 2717659"/>
                    <a:gd name="connsiteX50" fmla="*/ 4434840 w 6751320"/>
                    <a:gd name="connsiteY50" fmla="*/ 1816525 h 2717659"/>
                    <a:gd name="connsiteX51" fmla="*/ 4472940 w 6751320"/>
                    <a:gd name="connsiteY51" fmla="*/ 1046905 h 2717659"/>
                    <a:gd name="connsiteX52" fmla="*/ 4495800 w 6751320"/>
                    <a:gd name="connsiteY52" fmla="*/ 1115485 h 2717659"/>
                    <a:gd name="connsiteX53" fmla="*/ 4488180 w 6751320"/>
                    <a:gd name="connsiteY53" fmla="*/ 848785 h 2717659"/>
                    <a:gd name="connsiteX54" fmla="*/ 4549140 w 6751320"/>
                    <a:gd name="connsiteY54" fmla="*/ 1801285 h 2717659"/>
                    <a:gd name="connsiteX55" fmla="*/ 4587240 w 6751320"/>
                    <a:gd name="connsiteY55" fmla="*/ 1450765 h 2717659"/>
                    <a:gd name="connsiteX56" fmla="*/ 4610100 w 6751320"/>
                    <a:gd name="connsiteY56" fmla="*/ 1732705 h 2717659"/>
                    <a:gd name="connsiteX57" fmla="*/ 4632960 w 6751320"/>
                    <a:gd name="connsiteY57" fmla="*/ 1648885 h 2717659"/>
                    <a:gd name="connsiteX58" fmla="*/ 4724400 w 6751320"/>
                    <a:gd name="connsiteY58" fmla="*/ 2708065 h 2717659"/>
                    <a:gd name="connsiteX59" fmla="*/ 4747260 w 6751320"/>
                    <a:gd name="connsiteY59" fmla="*/ 2144185 h 2717659"/>
                    <a:gd name="connsiteX60" fmla="*/ 4808220 w 6751320"/>
                    <a:gd name="connsiteY60" fmla="*/ 1664125 h 2717659"/>
                    <a:gd name="connsiteX61" fmla="*/ 4861560 w 6751320"/>
                    <a:gd name="connsiteY61" fmla="*/ 1717465 h 2717659"/>
                    <a:gd name="connsiteX62" fmla="*/ 4899660 w 6751320"/>
                    <a:gd name="connsiteY62" fmla="*/ 1138345 h 2717659"/>
                    <a:gd name="connsiteX63" fmla="*/ 4914900 w 6751320"/>
                    <a:gd name="connsiteY63" fmla="*/ 726865 h 2717659"/>
                    <a:gd name="connsiteX64" fmla="*/ 4945380 w 6751320"/>
                    <a:gd name="connsiteY64" fmla="*/ 2448985 h 2717659"/>
                    <a:gd name="connsiteX65" fmla="*/ 5013960 w 6751320"/>
                    <a:gd name="connsiteY65" fmla="*/ 1778425 h 2717659"/>
                    <a:gd name="connsiteX66" fmla="*/ 5097780 w 6751320"/>
                    <a:gd name="connsiteY66" fmla="*/ 1991785 h 2717659"/>
                    <a:gd name="connsiteX67" fmla="*/ 5128260 w 6751320"/>
                    <a:gd name="connsiteY67" fmla="*/ 2228005 h 2717659"/>
                    <a:gd name="connsiteX68" fmla="*/ 5189220 w 6751320"/>
                    <a:gd name="connsiteY68" fmla="*/ 1907965 h 2717659"/>
                    <a:gd name="connsiteX69" fmla="*/ 5227320 w 6751320"/>
                    <a:gd name="connsiteY69" fmla="*/ 1694605 h 2717659"/>
                    <a:gd name="connsiteX70" fmla="*/ 5280660 w 6751320"/>
                    <a:gd name="connsiteY70" fmla="*/ 856405 h 2717659"/>
                    <a:gd name="connsiteX71" fmla="*/ 5341620 w 6751320"/>
                    <a:gd name="connsiteY71" fmla="*/ 1786045 h 2717659"/>
                    <a:gd name="connsiteX72" fmla="*/ 5379720 w 6751320"/>
                    <a:gd name="connsiteY72" fmla="*/ 1610785 h 2717659"/>
                    <a:gd name="connsiteX73" fmla="*/ 5394960 w 6751320"/>
                    <a:gd name="connsiteY73" fmla="*/ 1786045 h 2717659"/>
                    <a:gd name="connsiteX74" fmla="*/ 5417820 w 6751320"/>
                    <a:gd name="connsiteY74" fmla="*/ 1671745 h 2717659"/>
                    <a:gd name="connsiteX75" fmla="*/ 5524500 w 6751320"/>
                    <a:gd name="connsiteY75" fmla="*/ 2441365 h 2717659"/>
                    <a:gd name="connsiteX76" fmla="*/ 5631180 w 6751320"/>
                    <a:gd name="connsiteY76" fmla="*/ 1511725 h 2717659"/>
                    <a:gd name="connsiteX77" fmla="*/ 5692140 w 6751320"/>
                    <a:gd name="connsiteY77" fmla="*/ 1245025 h 2717659"/>
                    <a:gd name="connsiteX78" fmla="*/ 5707380 w 6751320"/>
                    <a:gd name="connsiteY78" fmla="*/ 1717465 h 2717659"/>
                    <a:gd name="connsiteX79" fmla="*/ 5707380 w 6751320"/>
                    <a:gd name="connsiteY79" fmla="*/ 627805 h 2717659"/>
                    <a:gd name="connsiteX80" fmla="*/ 5775960 w 6751320"/>
                    <a:gd name="connsiteY80" fmla="*/ 2464225 h 2717659"/>
                    <a:gd name="connsiteX81" fmla="*/ 5798820 w 6751320"/>
                    <a:gd name="connsiteY81" fmla="*/ 1923205 h 2717659"/>
                    <a:gd name="connsiteX82" fmla="*/ 5882640 w 6751320"/>
                    <a:gd name="connsiteY82" fmla="*/ 2113705 h 2717659"/>
                    <a:gd name="connsiteX83" fmla="*/ 5966460 w 6751320"/>
                    <a:gd name="connsiteY83" fmla="*/ 1816525 h 2717659"/>
                    <a:gd name="connsiteX84" fmla="*/ 5996940 w 6751320"/>
                    <a:gd name="connsiteY84" fmla="*/ 1847005 h 2717659"/>
                    <a:gd name="connsiteX85" fmla="*/ 6050280 w 6751320"/>
                    <a:gd name="connsiteY85" fmla="*/ 1222165 h 2717659"/>
                    <a:gd name="connsiteX86" fmla="*/ 6080760 w 6751320"/>
                    <a:gd name="connsiteY86" fmla="*/ 1321225 h 2717659"/>
                    <a:gd name="connsiteX87" fmla="*/ 6096000 w 6751320"/>
                    <a:gd name="connsiteY87" fmla="*/ 947845 h 2717659"/>
                    <a:gd name="connsiteX88" fmla="*/ 6134100 w 6751320"/>
                    <a:gd name="connsiteY88" fmla="*/ 1816525 h 2717659"/>
                    <a:gd name="connsiteX89" fmla="*/ 6172200 w 6751320"/>
                    <a:gd name="connsiteY89" fmla="*/ 1679365 h 2717659"/>
                    <a:gd name="connsiteX90" fmla="*/ 6202680 w 6751320"/>
                    <a:gd name="connsiteY90" fmla="*/ 1869865 h 2717659"/>
                    <a:gd name="connsiteX91" fmla="*/ 6240780 w 6751320"/>
                    <a:gd name="connsiteY91" fmla="*/ 1504105 h 2717659"/>
                    <a:gd name="connsiteX92" fmla="*/ 6332220 w 6751320"/>
                    <a:gd name="connsiteY92" fmla="*/ 2433745 h 2717659"/>
                    <a:gd name="connsiteX93" fmla="*/ 6400800 w 6751320"/>
                    <a:gd name="connsiteY93" fmla="*/ 1405045 h 2717659"/>
                    <a:gd name="connsiteX94" fmla="*/ 6446520 w 6751320"/>
                    <a:gd name="connsiteY94" fmla="*/ 1610785 h 2717659"/>
                    <a:gd name="connsiteX95" fmla="*/ 6477000 w 6751320"/>
                    <a:gd name="connsiteY95" fmla="*/ 1298365 h 2717659"/>
                    <a:gd name="connsiteX96" fmla="*/ 6507480 w 6751320"/>
                    <a:gd name="connsiteY96" fmla="*/ 1679365 h 2717659"/>
                    <a:gd name="connsiteX97" fmla="*/ 6560820 w 6751320"/>
                    <a:gd name="connsiteY97" fmla="*/ 513505 h 2717659"/>
                    <a:gd name="connsiteX98" fmla="*/ 6591300 w 6751320"/>
                    <a:gd name="connsiteY98" fmla="*/ 2273725 h 2717659"/>
                    <a:gd name="connsiteX99" fmla="*/ 6644640 w 6751320"/>
                    <a:gd name="connsiteY99" fmla="*/ 1709845 h 2717659"/>
                    <a:gd name="connsiteX100" fmla="*/ 6705600 w 6751320"/>
                    <a:gd name="connsiteY100" fmla="*/ 2182285 h 2717659"/>
                    <a:gd name="connsiteX101" fmla="*/ 6751320 w 6751320"/>
                    <a:gd name="connsiteY101" fmla="*/ 1900345 h 2717659"/>
                    <a:gd name="connsiteX0" fmla="*/ 0 w 6705600"/>
                    <a:gd name="connsiteY0" fmla="*/ 1747945 h 2717659"/>
                    <a:gd name="connsiteX1" fmla="*/ 99060 w 6705600"/>
                    <a:gd name="connsiteY1" fmla="*/ 1778425 h 2717659"/>
                    <a:gd name="connsiteX2" fmla="*/ 190500 w 6705600"/>
                    <a:gd name="connsiteY2" fmla="*/ 1747945 h 2717659"/>
                    <a:gd name="connsiteX3" fmla="*/ 266700 w 6705600"/>
                    <a:gd name="connsiteY3" fmla="*/ 1784775 h 2717659"/>
                    <a:gd name="connsiteX4" fmla="*/ 472440 w 6705600"/>
                    <a:gd name="connsiteY4" fmla="*/ 1732705 h 2717659"/>
                    <a:gd name="connsiteX5" fmla="*/ 558800 w 6705600"/>
                    <a:gd name="connsiteY5" fmla="*/ 1802555 h 2717659"/>
                    <a:gd name="connsiteX6" fmla="*/ 899160 w 6705600"/>
                    <a:gd name="connsiteY6" fmla="*/ 1763185 h 2717659"/>
                    <a:gd name="connsiteX7" fmla="*/ 976630 w 6705600"/>
                    <a:gd name="connsiteY7" fmla="*/ 1830495 h 2717659"/>
                    <a:gd name="connsiteX8" fmla="*/ 1094740 w 6705600"/>
                    <a:gd name="connsiteY8" fmla="*/ 1755565 h 2717659"/>
                    <a:gd name="connsiteX9" fmla="*/ 1196340 w 6705600"/>
                    <a:gd name="connsiteY9" fmla="*/ 1816525 h 2717659"/>
                    <a:gd name="connsiteX10" fmla="*/ 1271270 w 6705600"/>
                    <a:gd name="connsiteY10" fmla="*/ 1741595 h 2717659"/>
                    <a:gd name="connsiteX11" fmla="*/ 1348740 w 6705600"/>
                    <a:gd name="connsiteY11" fmla="*/ 1755565 h 2717659"/>
                    <a:gd name="connsiteX12" fmla="*/ 1424940 w 6705600"/>
                    <a:gd name="connsiteY12" fmla="*/ 1817795 h 2717659"/>
                    <a:gd name="connsiteX13" fmla="*/ 1638300 w 6705600"/>
                    <a:gd name="connsiteY13" fmla="*/ 1732705 h 2717659"/>
                    <a:gd name="connsiteX14" fmla="*/ 1790700 w 6705600"/>
                    <a:gd name="connsiteY14" fmla="*/ 1778425 h 2717659"/>
                    <a:gd name="connsiteX15" fmla="*/ 1927860 w 6705600"/>
                    <a:gd name="connsiteY15" fmla="*/ 1747945 h 2717659"/>
                    <a:gd name="connsiteX16" fmla="*/ 2164080 w 6705600"/>
                    <a:gd name="connsiteY16" fmla="*/ 1740325 h 2717659"/>
                    <a:gd name="connsiteX17" fmla="*/ 2407920 w 6705600"/>
                    <a:gd name="connsiteY17" fmla="*/ 1747945 h 2717659"/>
                    <a:gd name="connsiteX18" fmla="*/ 2644140 w 6705600"/>
                    <a:gd name="connsiteY18" fmla="*/ 1740325 h 2717659"/>
                    <a:gd name="connsiteX19" fmla="*/ 2727960 w 6705600"/>
                    <a:gd name="connsiteY19" fmla="*/ 1732705 h 2717659"/>
                    <a:gd name="connsiteX20" fmla="*/ 2766060 w 6705600"/>
                    <a:gd name="connsiteY20" fmla="*/ 1801285 h 2717659"/>
                    <a:gd name="connsiteX21" fmla="*/ 2880360 w 6705600"/>
                    <a:gd name="connsiteY21" fmla="*/ 1679365 h 2717659"/>
                    <a:gd name="connsiteX22" fmla="*/ 2918460 w 6705600"/>
                    <a:gd name="connsiteY22" fmla="*/ 1930825 h 2717659"/>
                    <a:gd name="connsiteX23" fmla="*/ 2987040 w 6705600"/>
                    <a:gd name="connsiteY23" fmla="*/ 1328845 h 2717659"/>
                    <a:gd name="connsiteX24" fmla="*/ 3078480 w 6705600"/>
                    <a:gd name="connsiteY24" fmla="*/ 2205145 h 2717659"/>
                    <a:gd name="connsiteX25" fmla="*/ 3139440 w 6705600"/>
                    <a:gd name="connsiteY25" fmla="*/ 1763185 h 2717659"/>
                    <a:gd name="connsiteX26" fmla="*/ 3192780 w 6705600"/>
                    <a:gd name="connsiteY26" fmla="*/ 1930825 h 2717659"/>
                    <a:gd name="connsiteX27" fmla="*/ 3329940 w 6705600"/>
                    <a:gd name="connsiteY27" fmla="*/ 2965 h 2717659"/>
                    <a:gd name="connsiteX28" fmla="*/ 3368040 w 6705600"/>
                    <a:gd name="connsiteY28" fmla="*/ 2433745 h 2717659"/>
                    <a:gd name="connsiteX29" fmla="*/ 3413760 w 6705600"/>
                    <a:gd name="connsiteY29" fmla="*/ 1526965 h 2717659"/>
                    <a:gd name="connsiteX30" fmla="*/ 3444240 w 6705600"/>
                    <a:gd name="connsiteY30" fmla="*/ 2136565 h 2717659"/>
                    <a:gd name="connsiteX31" fmla="*/ 3505200 w 6705600"/>
                    <a:gd name="connsiteY31" fmla="*/ 1999405 h 2717659"/>
                    <a:gd name="connsiteX32" fmla="*/ 3550920 w 6705600"/>
                    <a:gd name="connsiteY32" fmla="*/ 2007025 h 2717659"/>
                    <a:gd name="connsiteX33" fmla="*/ 3596640 w 6705600"/>
                    <a:gd name="connsiteY33" fmla="*/ 1793665 h 2717659"/>
                    <a:gd name="connsiteX34" fmla="*/ 3627120 w 6705600"/>
                    <a:gd name="connsiteY34" fmla="*/ 1915585 h 2717659"/>
                    <a:gd name="connsiteX35" fmla="*/ 3688080 w 6705600"/>
                    <a:gd name="connsiteY35" fmla="*/ 864025 h 2717659"/>
                    <a:gd name="connsiteX36" fmla="*/ 3764280 w 6705600"/>
                    <a:gd name="connsiteY36" fmla="*/ 1778425 h 2717659"/>
                    <a:gd name="connsiteX37" fmla="*/ 3787140 w 6705600"/>
                    <a:gd name="connsiteY37" fmla="*/ 1466005 h 2717659"/>
                    <a:gd name="connsiteX38" fmla="*/ 3817620 w 6705600"/>
                    <a:gd name="connsiteY38" fmla="*/ 1892725 h 2717659"/>
                    <a:gd name="connsiteX39" fmla="*/ 3939540 w 6705600"/>
                    <a:gd name="connsiteY39" fmla="*/ 2410885 h 2717659"/>
                    <a:gd name="connsiteX40" fmla="*/ 3970020 w 6705600"/>
                    <a:gd name="connsiteY40" fmla="*/ 2182285 h 2717659"/>
                    <a:gd name="connsiteX41" fmla="*/ 4038600 w 6705600"/>
                    <a:gd name="connsiteY41" fmla="*/ 1450765 h 2717659"/>
                    <a:gd name="connsiteX42" fmla="*/ 4069080 w 6705600"/>
                    <a:gd name="connsiteY42" fmla="*/ 1481245 h 2717659"/>
                    <a:gd name="connsiteX43" fmla="*/ 4107180 w 6705600"/>
                    <a:gd name="connsiteY43" fmla="*/ 1344085 h 2717659"/>
                    <a:gd name="connsiteX44" fmla="*/ 4114800 w 6705600"/>
                    <a:gd name="connsiteY44" fmla="*/ 1587925 h 2717659"/>
                    <a:gd name="connsiteX45" fmla="*/ 4137660 w 6705600"/>
                    <a:gd name="connsiteY45" fmla="*/ 650665 h 2717659"/>
                    <a:gd name="connsiteX46" fmla="*/ 4168140 w 6705600"/>
                    <a:gd name="connsiteY46" fmla="*/ 2106085 h 2717659"/>
                    <a:gd name="connsiteX47" fmla="*/ 4221480 w 6705600"/>
                    <a:gd name="connsiteY47" fmla="*/ 1953685 h 2717659"/>
                    <a:gd name="connsiteX48" fmla="*/ 4305300 w 6705600"/>
                    <a:gd name="connsiteY48" fmla="*/ 2090845 h 2717659"/>
                    <a:gd name="connsiteX49" fmla="*/ 4396740 w 6705600"/>
                    <a:gd name="connsiteY49" fmla="*/ 1747945 h 2717659"/>
                    <a:gd name="connsiteX50" fmla="*/ 4434840 w 6705600"/>
                    <a:gd name="connsiteY50" fmla="*/ 1816525 h 2717659"/>
                    <a:gd name="connsiteX51" fmla="*/ 4472940 w 6705600"/>
                    <a:gd name="connsiteY51" fmla="*/ 1046905 h 2717659"/>
                    <a:gd name="connsiteX52" fmla="*/ 4495800 w 6705600"/>
                    <a:gd name="connsiteY52" fmla="*/ 1115485 h 2717659"/>
                    <a:gd name="connsiteX53" fmla="*/ 4488180 w 6705600"/>
                    <a:gd name="connsiteY53" fmla="*/ 848785 h 2717659"/>
                    <a:gd name="connsiteX54" fmla="*/ 4549140 w 6705600"/>
                    <a:gd name="connsiteY54" fmla="*/ 1801285 h 2717659"/>
                    <a:gd name="connsiteX55" fmla="*/ 4587240 w 6705600"/>
                    <a:gd name="connsiteY55" fmla="*/ 1450765 h 2717659"/>
                    <a:gd name="connsiteX56" fmla="*/ 4610100 w 6705600"/>
                    <a:gd name="connsiteY56" fmla="*/ 1732705 h 2717659"/>
                    <a:gd name="connsiteX57" fmla="*/ 4632960 w 6705600"/>
                    <a:gd name="connsiteY57" fmla="*/ 1648885 h 2717659"/>
                    <a:gd name="connsiteX58" fmla="*/ 4724400 w 6705600"/>
                    <a:gd name="connsiteY58" fmla="*/ 2708065 h 2717659"/>
                    <a:gd name="connsiteX59" fmla="*/ 4747260 w 6705600"/>
                    <a:gd name="connsiteY59" fmla="*/ 2144185 h 2717659"/>
                    <a:gd name="connsiteX60" fmla="*/ 4808220 w 6705600"/>
                    <a:gd name="connsiteY60" fmla="*/ 1664125 h 2717659"/>
                    <a:gd name="connsiteX61" fmla="*/ 4861560 w 6705600"/>
                    <a:gd name="connsiteY61" fmla="*/ 1717465 h 2717659"/>
                    <a:gd name="connsiteX62" fmla="*/ 4899660 w 6705600"/>
                    <a:gd name="connsiteY62" fmla="*/ 1138345 h 2717659"/>
                    <a:gd name="connsiteX63" fmla="*/ 4914900 w 6705600"/>
                    <a:gd name="connsiteY63" fmla="*/ 726865 h 2717659"/>
                    <a:gd name="connsiteX64" fmla="*/ 4945380 w 6705600"/>
                    <a:gd name="connsiteY64" fmla="*/ 2448985 h 2717659"/>
                    <a:gd name="connsiteX65" fmla="*/ 5013960 w 6705600"/>
                    <a:gd name="connsiteY65" fmla="*/ 1778425 h 2717659"/>
                    <a:gd name="connsiteX66" fmla="*/ 5097780 w 6705600"/>
                    <a:gd name="connsiteY66" fmla="*/ 1991785 h 2717659"/>
                    <a:gd name="connsiteX67" fmla="*/ 5128260 w 6705600"/>
                    <a:gd name="connsiteY67" fmla="*/ 2228005 h 2717659"/>
                    <a:gd name="connsiteX68" fmla="*/ 5189220 w 6705600"/>
                    <a:gd name="connsiteY68" fmla="*/ 1907965 h 2717659"/>
                    <a:gd name="connsiteX69" fmla="*/ 5227320 w 6705600"/>
                    <a:gd name="connsiteY69" fmla="*/ 1694605 h 2717659"/>
                    <a:gd name="connsiteX70" fmla="*/ 5280660 w 6705600"/>
                    <a:gd name="connsiteY70" fmla="*/ 856405 h 2717659"/>
                    <a:gd name="connsiteX71" fmla="*/ 5341620 w 6705600"/>
                    <a:gd name="connsiteY71" fmla="*/ 1786045 h 2717659"/>
                    <a:gd name="connsiteX72" fmla="*/ 5379720 w 6705600"/>
                    <a:gd name="connsiteY72" fmla="*/ 1610785 h 2717659"/>
                    <a:gd name="connsiteX73" fmla="*/ 5394960 w 6705600"/>
                    <a:gd name="connsiteY73" fmla="*/ 1786045 h 2717659"/>
                    <a:gd name="connsiteX74" fmla="*/ 5417820 w 6705600"/>
                    <a:gd name="connsiteY74" fmla="*/ 1671745 h 2717659"/>
                    <a:gd name="connsiteX75" fmla="*/ 5524500 w 6705600"/>
                    <a:gd name="connsiteY75" fmla="*/ 2441365 h 2717659"/>
                    <a:gd name="connsiteX76" fmla="*/ 5631180 w 6705600"/>
                    <a:gd name="connsiteY76" fmla="*/ 1511725 h 2717659"/>
                    <a:gd name="connsiteX77" fmla="*/ 5692140 w 6705600"/>
                    <a:gd name="connsiteY77" fmla="*/ 1245025 h 2717659"/>
                    <a:gd name="connsiteX78" fmla="*/ 5707380 w 6705600"/>
                    <a:gd name="connsiteY78" fmla="*/ 1717465 h 2717659"/>
                    <a:gd name="connsiteX79" fmla="*/ 5707380 w 6705600"/>
                    <a:gd name="connsiteY79" fmla="*/ 627805 h 2717659"/>
                    <a:gd name="connsiteX80" fmla="*/ 5775960 w 6705600"/>
                    <a:gd name="connsiteY80" fmla="*/ 2464225 h 2717659"/>
                    <a:gd name="connsiteX81" fmla="*/ 5798820 w 6705600"/>
                    <a:gd name="connsiteY81" fmla="*/ 1923205 h 2717659"/>
                    <a:gd name="connsiteX82" fmla="*/ 5882640 w 6705600"/>
                    <a:gd name="connsiteY82" fmla="*/ 2113705 h 2717659"/>
                    <a:gd name="connsiteX83" fmla="*/ 5966460 w 6705600"/>
                    <a:gd name="connsiteY83" fmla="*/ 1816525 h 2717659"/>
                    <a:gd name="connsiteX84" fmla="*/ 5996940 w 6705600"/>
                    <a:gd name="connsiteY84" fmla="*/ 1847005 h 2717659"/>
                    <a:gd name="connsiteX85" fmla="*/ 6050280 w 6705600"/>
                    <a:gd name="connsiteY85" fmla="*/ 1222165 h 2717659"/>
                    <a:gd name="connsiteX86" fmla="*/ 6080760 w 6705600"/>
                    <a:gd name="connsiteY86" fmla="*/ 1321225 h 2717659"/>
                    <a:gd name="connsiteX87" fmla="*/ 6096000 w 6705600"/>
                    <a:gd name="connsiteY87" fmla="*/ 947845 h 2717659"/>
                    <a:gd name="connsiteX88" fmla="*/ 6134100 w 6705600"/>
                    <a:gd name="connsiteY88" fmla="*/ 1816525 h 2717659"/>
                    <a:gd name="connsiteX89" fmla="*/ 6172200 w 6705600"/>
                    <a:gd name="connsiteY89" fmla="*/ 1679365 h 2717659"/>
                    <a:gd name="connsiteX90" fmla="*/ 6202680 w 6705600"/>
                    <a:gd name="connsiteY90" fmla="*/ 1869865 h 2717659"/>
                    <a:gd name="connsiteX91" fmla="*/ 6240780 w 6705600"/>
                    <a:gd name="connsiteY91" fmla="*/ 1504105 h 2717659"/>
                    <a:gd name="connsiteX92" fmla="*/ 6332220 w 6705600"/>
                    <a:gd name="connsiteY92" fmla="*/ 2433745 h 2717659"/>
                    <a:gd name="connsiteX93" fmla="*/ 6400800 w 6705600"/>
                    <a:gd name="connsiteY93" fmla="*/ 1405045 h 2717659"/>
                    <a:gd name="connsiteX94" fmla="*/ 6446520 w 6705600"/>
                    <a:gd name="connsiteY94" fmla="*/ 1610785 h 2717659"/>
                    <a:gd name="connsiteX95" fmla="*/ 6477000 w 6705600"/>
                    <a:gd name="connsiteY95" fmla="*/ 1298365 h 2717659"/>
                    <a:gd name="connsiteX96" fmla="*/ 6507480 w 6705600"/>
                    <a:gd name="connsiteY96" fmla="*/ 1679365 h 2717659"/>
                    <a:gd name="connsiteX97" fmla="*/ 6560820 w 6705600"/>
                    <a:gd name="connsiteY97" fmla="*/ 513505 h 2717659"/>
                    <a:gd name="connsiteX98" fmla="*/ 6591300 w 6705600"/>
                    <a:gd name="connsiteY98" fmla="*/ 2273725 h 2717659"/>
                    <a:gd name="connsiteX99" fmla="*/ 6644640 w 6705600"/>
                    <a:gd name="connsiteY99" fmla="*/ 1709845 h 2717659"/>
                    <a:gd name="connsiteX100" fmla="*/ 6705600 w 6705600"/>
                    <a:gd name="connsiteY100" fmla="*/ 2182285 h 2717659"/>
                    <a:gd name="connsiteX0" fmla="*/ 0 w 6644640"/>
                    <a:gd name="connsiteY0" fmla="*/ 1747945 h 2717659"/>
                    <a:gd name="connsiteX1" fmla="*/ 99060 w 6644640"/>
                    <a:gd name="connsiteY1" fmla="*/ 1778425 h 2717659"/>
                    <a:gd name="connsiteX2" fmla="*/ 190500 w 6644640"/>
                    <a:gd name="connsiteY2" fmla="*/ 1747945 h 2717659"/>
                    <a:gd name="connsiteX3" fmla="*/ 266700 w 6644640"/>
                    <a:gd name="connsiteY3" fmla="*/ 1784775 h 2717659"/>
                    <a:gd name="connsiteX4" fmla="*/ 472440 w 6644640"/>
                    <a:gd name="connsiteY4" fmla="*/ 1732705 h 2717659"/>
                    <a:gd name="connsiteX5" fmla="*/ 558800 w 6644640"/>
                    <a:gd name="connsiteY5" fmla="*/ 1802555 h 2717659"/>
                    <a:gd name="connsiteX6" fmla="*/ 899160 w 6644640"/>
                    <a:gd name="connsiteY6" fmla="*/ 1763185 h 2717659"/>
                    <a:gd name="connsiteX7" fmla="*/ 976630 w 6644640"/>
                    <a:gd name="connsiteY7" fmla="*/ 1830495 h 2717659"/>
                    <a:gd name="connsiteX8" fmla="*/ 1094740 w 6644640"/>
                    <a:gd name="connsiteY8" fmla="*/ 1755565 h 2717659"/>
                    <a:gd name="connsiteX9" fmla="*/ 1196340 w 6644640"/>
                    <a:gd name="connsiteY9" fmla="*/ 1816525 h 2717659"/>
                    <a:gd name="connsiteX10" fmla="*/ 1271270 w 6644640"/>
                    <a:gd name="connsiteY10" fmla="*/ 1741595 h 2717659"/>
                    <a:gd name="connsiteX11" fmla="*/ 1348740 w 6644640"/>
                    <a:gd name="connsiteY11" fmla="*/ 1755565 h 2717659"/>
                    <a:gd name="connsiteX12" fmla="*/ 1424940 w 6644640"/>
                    <a:gd name="connsiteY12" fmla="*/ 1817795 h 2717659"/>
                    <a:gd name="connsiteX13" fmla="*/ 1638300 w 6644640"/>
                    <a:gd name="connsiteY13" fmla="*/ 1732705 h 2717659"/>
                    <a:gd name="connsiteX14" fmla="*/ 1790700 w 6644640"/>
                    <a:gd name="connsiteY14" fmla="*/ 1778425 h 2717659"/>
                    <a:gd name="connsiteX15" fmla="*/ 1927860 w 6644640"/>
                    <a:gd name="connsiteY15" fmla="*/ 1747945 h 2717659"/>
                    <a:gd name="connsiteX16" fmla="*/ 2164080 w 6644640"/>
                    <a:gd name="connsiteY16" fmla="*/ 1740325 h 2717659"/>
                    <a:gd name="connsiteX17" fmla="*/ 2407920 w 6644640"/>
                    <a:gd name="connsiteY17" fmla="*/ 1747945 h 2717659"/>
                    <a:gd name="connsiteX18" fmla="*/ 2644140 w 6644640"/>
                    <a:gd name="connsiteY18" fmla="*/ 1740325 h 2717659"/>
                    <a:gd name="connsiteX19" fmla="*/ 2727960 w 6644640"/>
                    <a:gd name="connsiteY19" fmla="*/ 1732705 h 2717659"/>
                    <a:gd name="connsiteX20" fmla="*/ 2766060 w 6644640"/>
                    <a:gd name="connsiteY20" fmla="*/ 1801285 h 2717659"/>
                    <a:gd name="connsiteX21" fmla="*/ 2880360 w 6644640"/>
                    <a:gd name="connsiteY21" fmla="*/ 1679365 h 2717659"/>
                    <a:gd name="connsiteX22" fmla="*/ 2918460 w 6644640"/>
                    <a:gd name="connsiteY22" fmla="*/ 1930825 h 2717659"/>
                    <a:gd name="connsiteX23" fmla="*/ 2987040 w 6644640"/>
                    <a:gd name="connsiteY23" fmla="*/ 1328845 h 2717659"/>
                    <a:gd name="connsiteX24" fmla="*/ 3078480 w 6644640"/>
                    <a:gd name="connsiteY24" fmla="*/ 2205145 h 2717659"/>
                    <a:gd name="connsiteX25" fmla="*/ 3139440 w 6644640"/>
                    <a:gd name="connsiteY25" fmla="*/ 1763185 h 2717659"/>
                    <a:gd name="connsiteX26" fmla="*/ 3192780 w 6644640"/>
                    <a:gd name="connsiteY26" fmla="*/ 1930825 h 2717659"/>
                    <a:gd name="connsiteX27" fmla="*/ 3329940 w 6644640"/>
                    <a:gd name="connsiteY27" fmla="*/ 2965 h 2717659"/>
                    <a:gd name="connsiteX28" fmla="*/ 3368040 w 6644640"/>
                    <a:gd name="connsiteY28" fmla="*/ 2433745 h 2717659"/>
                    <a:gd name="connsiteX29" fmla="*/ 3413760 w 6644640"/>
                    <a:gd name="connsiteY29" fmla="*/ 1526965 h 2717659"/>
                    <a:gd name="connsiteX30" fmla="*/ 3444240 w 6644640"/>
                    <a:gd name="connsiteY30" fmla="*/ 2136565 h 2717659"/>
                    <a:gd name="connsiteX31" fmla="*/ 3505200 w 6644640"/>
                    <a:gd name="connsiteY31" fmla="*/ 1999405 h 2717659"/>
                    <a:gd name="connsiteX32" fmla="*/ 3550920 w 6644640"/>
                    <a:gd name="connsiteY32" fmla="*/ 2007025 h 2717659"/>
                    <a:gd name="connsiteX33" fmla="*/ 3596640 w 6644640"/>
                    <a:gd name="connsiteY33" fmla="*/ 1793665 h 2717659"/>
                    <a:gd name="connsiteX34" fmla="*/ 3627120 w 6644640"/>
                    <a:gd name="connsiteY34" fmla="*/ 1915585 h 2717659"/>
                    <a:gd name="connsiteX35" fmla="*/ 3688080 w 6644640"/>
                    <a:gd name="connsiteY35" fmla="*/ 864025 h 2717659"/>
                    <a:gd name="connsiteX36" fmla="*/ 3764280 w 6644640"/>
                    <a:gd name="connsiteY36" fmla="*/ 1778425 h 2717659"/>
                    <a:gd name="connsiteX37" fmla="*/ 3787140 w 6644640"/>
                    <a:gd name="connsiteY37" fmla="*/ 1466005 h 2717659"/>
                    <a:gd name="connsiteX38" fmla="*/ 3817620 w 6644640"/>
                    <a:gd name="connsiteY38" fmla="*/ 1892725 h 2717659"/>
                    <a:gd name="connsiteX39" fmla="*/ 3939540 w 6644640"/>
                    <a:gd name="connsiteY39" fmla="*/ 2410885 h 2717659"/>
                    <a:gd name="connsiteX40" fmla="*/ 3970020 w 6644640"/>
                    <a:gd name="connsiteY40" fmla="*/ 2182285 h 2717659"/>
                    <a:gd name="connsiteX41" fmla="*/ 4038600 w 6644640"/>
                    <a:gd name="connsiteY41" fmla="*/ 1450765 h 2717659"/>
                    <a:gd name="connsiteX42" fmla="*/ 4069080 w 6644640"/>
                    <a:gd name="connsiteY42" fmla="*/ 1481245 h 2717659"/>
                    <a:gd name="connsiteX43" fmla="*/ 4107180 w 6644640"/>
                    <a:gd name="connsiteY43" fmla="*/ 1344085 h 2717659"/>
                    <a:gd name="connsiteX44" fmla="*/ 4114800 w 6644640"/>
                    <a:gd name="connsiteY44" fmla="*/ 1587925 h 2717659"/>
                    <a:gd name="connsiteX45" fmla="*/ 4137660 w 6644640"/>
                    <a:gd name="connsiteY45" fmla="*/ 650665 h 2717659"/>
                    <a:gd name="connsiteX46" fmla="*/ 4168140 w 6644640"/>
                    <a:gd name="connsiteY46" fmla="*/ 2106085 h 2717659"/>
                    <a:gd name="connsiteX47" fmla="*/ 4221480 w 6644640"/>
                    <a:gd name="connsiteY47" fmla="*/ 1953685 h 2717659"/>
                    <a:gd name="connsiteX48" fmla="*/ 4305300 w 6644640"/>
                    <a:gd name="connsiteY48" fmla="*/ 2090845 h 2717659"/>
                    <a:gd name="connsiteX49" fmla="*/ 4396740 w 6644640"/>
                    <a:gd name="connsiteY49" fmla="*/ 1747945 h 2717659"/>
                    <a:gd name="connsiteX50" fmla="*/ 4434840 w 6644640"/>
                    <a:gd name="connsiteY50" fmla="*/ 1816525 h 2717659"/>
                    <a:gd name="connsiteX51" fmla="*/ 4472940 w 6644640"/>
                    <a:gd name="connsiteY51" fmla="*/ 1046905 h 2717659"/>
                    <a:gd name="connsiteX52" fmla="*/ 4495800 w 6644640"/>
                    <a:gd name="connsiteY52" fmla="*/ 1115485 h 2717659"/>
                    <a:gd name="connsiteX53" fmla="*/ 4488180 w 6644640"/>
                    <a:gd name="connsiteY53" fmla="*/ 848785 h 2717659"/>
                    <a:gd name="connsiteX54" fmla="*/ 4549140 w 6644640"/>
                    <a:gd name="connsiteY54" fmla="*/ 1801285 h 2717659"/>
                    <a:gd name="connsiteX55" fmla="*/ 4587240 w 6644640"/>
                    <a:gd name="connsiteY55" fmla="*/ 1450765 h 2717659"/>
                    <a:gd name="connsiteX56" fmla="*/ 4610100 w 6644640"/>
                    <a:gd name="connsiteY56" fmla="*/ 1732705 h 2717659"/>
                    <a:gd name="connsiteX57" fmla="*/ 4632960 w 6644640"/>
                    <a:gd name="connsiteY57" fmla="*/ 1648885 h 2717659"/>
                    <a:gd name="connsiteX58" fmla="*/ 4724400 w 6644640"/>
                    <a:gd name="connsiteY58" fmla="*/ 2708065 h 2717659"/>
                    <a:gd name="connsiteX59" fmla="*/ 4747260 w 6644640"/>
                    <a:gd name="connsiteY59" fmla="*/ 2144185 h 2717659"/>
                    <a:gd name="connsiteX60" fmla="*/ 4808220 w 6644640"/>
                    <a:gd name="connsiteY60" fmla="*/ 1664125 h 2717659"/>
                    <a:gd name="connsiteX61" fmla="*/ 4861560 w 6644640"/>
                    <a:gd name="connsiteY61" fmla="*/ 1717465 h 2717659"/>
                    <a:gd name="connsiteX62" fmla="*/ 4899660 w 6644640"/>
                    <a:gd name="connsiteY62" fmla="*/ 1138345 h 2717659"/>
                    <a:gd name="connsiteX63" fmla="*/ 4914900 w 6644640"/>
                    <a:gd name="connsiteY63" fmla="*/ 726865 h 2717659"/>
                    <a:gd name="connsiteX64" fmla="*/ 4945380 w 6644640"/>
                    <a:gd name="connsiteY64" fmla="*/ 2448985 h 2717659"/>
                    <a:gd name="connsiteX65" fmla="*/ 5013960 w 6644640"/>
                    <a:gd name="connsiteY65" fmla="*/ 1778425 h 2717659"/>
                    <a:gd name="connsiteX66" fmla="*/ 5097780 w 6644640"/>
                    <a:gd name="connsiteY66" fmla="*/ 1991785 h 2717659"/>
                    <a:gd name="connsiteX67" fmla="*/ 5128260 w 6644640"/>
                    <a:gd name="connsiteY67" fmla="*/ 2228005 h 2717659"/>
                    <a:gd name="connsiteX68" fmla="*/ 5189220 w 6644640"/>
                    <a:gd name="connsiteY68" fmla="*/ 1907965 h 2717659"/>
                    <a:gd name="connsiteX69" fmla="*/ 5227320 w 6644640"/>
                    <a:gd name="connsiteY69" fmla="*/ 1694605 h 2717659"/>
                    <a:gd name="connsiteX70" fmla="*/ 5280660 w 6644640"/>
                    <a:gd name="connsiteY70" fmla="*/ 856405 h 2717659"/>
                    <a:gd name="connsiteX71" fmla="*/ 5341620 w 6644640"/>
                    <a:gd name="connsiteY71" fmla="*/ 1786045 h 2717659"/>
                    <a:gd name="connsiteX72" fmla="*/ 5379720 w 6644640"/>
                    <a:gd name="connsiteY72" fmla="*/ 1610785 h 2717659"/>
                    <a:gd name="connsiteX73" fmla="*/ 5394960 w 6644640"/>
                    <a:gd name="connsiteY73" fmla="*/ 1786045 h 2717659"/>
                    <a:gd name="connsiteX74" fmla="*/ 5417820 w 6644640"/>
                    <a:gd name="connsiteY74" fmla="*/ 1671745 h 2717659"/>
                    <a:gd name="connsiteX75" fmla="*/ 5524500 w 6644640"/>
                    <a:gd name="connsiteY75" fmla="*/ 2441365 h 2717659"/>
                    <a:gd name="connsiteX76" fmla="*/ 5631180 w 6644640"/>
                    <a:gd name="connsiteY76" fmla="*/ 1511725 h 2717659"/>
                    <a:gd name="connsiteX77" fmla="*/ 5692140 w 6644640"/>
                    <a:gd name="connsiteY77" fmla="*/ 1245025 h 2717659"/>
                    <a:gd name="connsiteX78" fmla="*/ 5707380 w 6644640"/>
                    <a:gd name="connsiteY78" fmla="*/ 1717465 h 2717659"/>
                    <a:gd name="connsiteX79" fmla="*/ 5707380 w 6644640"/>
                    <a:gd name="connsiteY79" fmla="*/ 627805 h 2717659"/>
                    <a:gd name="connsiteX80" fmla="*/ 5775960 w 6644640"/>
                    <a:gd name="connsiteY80" fmla="*/ 2464225 h 2717659"/>
                    <a:gd name="connsiteX81" fmla="*/ 5798820 w 6644640"/>
                    <a:gd name="connsiteY81" fmla="*/ 1923205 h 2717659"/>
                    <a:gd name="connsiteX82" fmla="*/ 5882640 w 6644640"/>
                    <a:gd name="connsiteY82" fmla="*/ 2113705 h 2717659"/>
                    <a:gd name="connsiteX83" fmla="*/ 5966460 w 6644640"/>
                    <a:gd name="connsiteY83" fmla="*/ 1816525 h 2717659"/>
                    <a:gd name="connsiteX84" fmla="*/ 5996940 w 6644640"/>
                    <a:gd name="connsiteY84" fmla="*/ 1847005 h 2717659"/>
                    <a:gd name="connsiteX85" fmla="*/ 6050280 w 6644640"/>
                    <a:gd name="connsiteY85" fmla="*/ 1222165 h 2717659"/>
                    <a:gd name="connsiteX86" fmla="*/ 6080760 w 6644640"/>
                    <a:gd name="connsiteY86" fmla="*/ 1321225 h 2717659"/>
                    <a:gd name="connsiteX87" fmla="*/ 6096000 w 6644640"/>
                    <a:gd name="connsiteY87" fmla="*/ 947845 h 2717659"/>
                    <a:gd name="connsiteX88" fmla="*/ 6134100 w 6644640"/>
                    <a:gd name="connsiteY88" fmla="*/ 1816525 h 2717659"/>
                    <a:gd name="connsiteX89" fmla="*/ 6172200 w 6644640"/>
                    <a:gd name="connsiteY89" fmla="*/ 1679365 h 2717659"/>
                    <a:gd name="connsiteX90" fmla="*/ 6202680 w 6644640"/>
                    <a:gd name="connsiteY90" fmla="*/ 1869865 h 2717659"/>
                    <a:gd name="connsiteX91" fmla="*/ 6240780 w 6644640"/>
                    <a:gd name="connsiteY91" fmla="*/ 1504105 h 2717659"/>
                    <a:gd name="connsiteX92" fmla="*/ 6332220 w 6644640"/>
                    <a:gd name="connsiteY92" fmla="*/ 2433745 h 2717659"/>
                    <a:gd name="connsiteX93" fmla="*/ 6400800 w 6644640"/>
                    <a:gd name="connsiteY93" fmla="*/ 1405045 h 2717659"/>
                    <a:gd name="connsiteX94" fmla="*/ 6446520 w 6644640"/>
                    <a:gd name="connsiteY94" fmla="*/ 1610785 h 2717659"/>
                    <a:gd name="connsiteX95" fmla="*/ 6477000 w 6644640"/>
                    <a:gd name="connsiteY95" fmla="*/ 1298365 h 2717659"/>
                    <a:gd name="connsiteX96" fmla="*/ 6507480 w 6644640"/>
                    <a:gd name="connsiteY96" fmla="*/ 1679365 h 2717659"/>
                    <a:gd name="connsiteX97" fmla="*/ 6560820 w 6644640"/>
                    <a:gd name="connsiteY97" fmla="*/ 513505 h 2717659"/>
                    <a:gd name="connsiteX98" fmla="*/ 6591300 w 6644640"/>
                    <a:gd name="connsiteY98" fmla="*/ 2273725 h 2717659"/>
                    <a:gd name="connsiteX99" fmla="*/ 6644640 w 6644640"/>
                    <a:gd name="connsiteY99" fmla="*/ 170984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60820 w 6591300"/>
                    <a:gd name="connsiteY97" fmla="*/ 513505 h 2717659"/>
                    <a:gd name="connsiteX98" fmla="*/ 6591300 w 6591300"/>
                    <a:gd name="connsiteY98" fmla="*/ 227372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91300 w 6591300"/>
                    <a:gd name="connsiteY97" fmla="*/ 227372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46520 w 6507480"/>
                    <a:gd name="connsiteY94" fmla="*/ 1610785 h 2717659"/>
                    <a:gd name="connsiteX95" fmla="*/ 6477000 w 6507480"/>
                    <a:gd name="connsiteY95" fmla="*/ 1298365 h 2717659"/>
                    <a:gd name="connsiteX96" fmla="*/ 6507480 w 6507480"/>
                    <a:gd name="connsiteY96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77000 w 6507480"/>
                    <a:gd name="connsiteY94" fmla="*/ 1298365 h 2717659"/>
                    <a:gd name="connsiteX95" fmla="*/ 6507480 w 6507480"/>
                    <a:gd name="connsiteY95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477000"/>
                    <a:gd name="connsiteY0" fmla="*/ 1747945 h 2717659"/>
                    <a:gd name="connsiteX1" fmla="*/ 99060 w 6477000"/>
                    <a:gd name="connsiteY1" fmla="*/ 1778425 h 2717659"/>
                    <a:gd name="connsiteX2" fmla="*/ 190500 w 6477000"/>
                    <a:gd name="connsiteY2" fmla="*/ 1747945 h 2717659"/>
                    <a:gd name="connsiteX3" fmla="*/ 266700 w 6477000"/>
                    <a:gd name="connsiteY3" fmla="*/ 1784775 h 2717659"/>
                    <a:gd name="connsiteX4" fmla="*/ 472440 w 6477000"/>
                    <a:gd name="connsiteY4" fmla="*/ 1732705 h 2717659"/>
                    <a:gd name="connsiteX5" fmla="*/ 558800 w 6477000"/>
                    <a:gd name="connsiteY5" fmla="*/ 1802555 h 2717659"/>
                    <a:gd name="connsiteX6" fmla="*/ 899160 w 6477000"/>
                    <a:gd name="connsiteY6" fmla="*/ 1763185 h 2717659"/>
                    <a:gd name="connsiteX7" fmla="*/ 976630 w 6477000"/>
                    <a:gd name="connsiteY7" fmla="*/ 1830495 h 2717659"/>
                    <a:gd name="connsiteX8" fmla="*/ 1094740 w 6477000"/>
                    <a:gd name="connsiteY8" fmla="*/ 1755565 h 2717659"/>
                    <a:gd name="connsiteX9" fmla="*/ 1196340 w 6477000"/>
                    <a:gd name="connsiteY9" fmla="*/ 1816525 h 2717659"/>
                    <a:gd name="connsiteX10" fmla="*/ 1271270 w 6477000"/>
                    <a:gd name="connsiteY10" fmla="*/ 1741595 h 2717659"/>
                    <a:gd name="connsiteX11" fmla="*/ 1348740 w 6477000"/>
                    <a:gd name="connsiteY11" fmla="*/ 1755565 h 2717659"/>
                    <a:gd name="connsiteX12" fmla="*/ 1424940 w 6477000"/>
                    <a:gd name="connsiteY12" fmla="*/ 1817795 h 2717659"/>
                    <a:gd name="connsiteX13" fmla="*/ 1638300 w 6477000"/>
                    <a:gd name="connsiteY13" fmla="*/ 1732705 h 2717659"/>
                    <a:gd name="connsiteX14" fmla="*/ 1790700 w 6477000"/>
                    <a:gd name="connsiteY14" fmla="*/ 1778425 h 2717659"/>
                    <a:gd name="connsiteX15" fmla="*/ 1927860 w 6477000"/>
                    <a:gd name="connsiteY15" fmla="*/ 1747945 h 2717659"/>
                    <a:gd name="connsiteX16" fmla="*/ 2164080 w 6477000"/>
                    <a:gd name="connsiteY16" fmla="*/ 1740325 h 2717659"/>
                    <a:gd name="connsiteX17" fmla="*/ 2407920 w 6477000"/>
                    <a:gd name="connsiteY17" fmla="*/ 1747945 h 2717659"/>
                    <a:gd name="connsiteX18" fmla="*/ 2644140 w 6477000"/>
                    <a:gd name="connsiteY18" fmla="*/ 1740325 h 2717659"/>
                    <a:gd name="connsiteX19" fmla="*/ 2727960 w 6477000"/>
                    <a:gd name="connsiteY19" fmla="*/ 1732705 h 2717659"/>
                    <a:gd name="connsiteX20" fmla="*/ 2766060 w 6477000"/>
                    <a:gd name="connsiteY20" fmla="*/ 1801285 h 2717659"/>
                    <a:gd name="connsiteX21" fmla="*/ 2880360 w 6477000"/>
                    <a:gd name="connsiteY21" fmla="*/ 1679365 h 2717659"/>
                    <a:gd name="connsiteX22" fmla="*/ 2918460 w 6477000"/>
                    <a:gd name="connsiteY22" fmla="*/ 1930825 h 2717659"/>
                    <a:gd name="connsiteX23" fmla="*/ 2987040 w 6477000"/>
                    <a:gd name="connsiteY23" fmla="*/ 1328845 h 2717659"/>
                    <a:gd name="connsiteX24" fmla="*/ 3078480 w 6477000"/>
                    <a:gd name="connsiteY24" fmla="*/ 2205145 h 2717659"/>
                    <a:gd name="connsiteX25" fmla="*/ 3139440 w 6477000"/>
                    <a:gd name="connsiteY25" fmla="*/ 1763185 h 2717659"/>
                    <a:gd name="connsiteX26" fmla="*/ 3192780 w 6477000"/>
                    <a:gd name="connsiteY26" fmla="*/ 1930825 h 2717659"/>
                    <a:gd name="connsiteX27" fmla="*/ 3329940 w 6477000"/>
                    <a:gd name="connsiteY27" fmla="*/ 2965 h 2717659"/>
                    <a:gd name="connsiteX28" fmla="*/ 3368040 w 6477000"/>
                    <a:gd name="connsiteY28" fmla="*/ 2433745 h 2717659"/>
                    <a:gd name="connsiteX29" fmla="*/ 3413760 w 6477000"/>
                    <a:gd name="connsiteY29" fmla="*/ 1526965 h 2717659"/>
                    <a:gd name="connsiteX30" fmla="*/ 3444240 w 6477000"/>
                    <a:gd name="connsiteY30" fmla="*/ 2136565 h 2717659"/>
                    <a:gd name="connsiteX31" fmla="*/ 3505200 w 6477000"/>
                    <a:gd name="connsiteY31" fmla="*/ 1999405 h 2717659"/>
                    <a:gd name="connsiteX32" fmla="*/ 3550920 w 6477000"/>
                    <a:gd name="connsiteY32" fmla="*/ 2007025 h 2717659"/>
                    <a:gd name="connsiteX33" fmla="*/ 3596640 w 6477000"/>
                    <a:gd name="connsiteY33" fmla="*/ 1793665 h 2717659"/>
                    <a:gd name="connsiteX34" fmla="*/ 3627120 w 6477000"/>
                    <a:gd name="connsiteY34" fmla="*/ 1915585 h 2717659"/>
                    <a:gd name="connsiteX35" fmla="*/ 3688080 w 6477000"/>
                    <a:gd name="connsiteY35" fmla="*/ 864025 h 2717659"/>
                    <a:gd name="connsiteX36" fmla="*/ 3764280 w 6477000"/>
                    <a:gd name="connsiteY36" fmla="*/ 1778425 h 2717659"/>
                    <a:gd name="connsiteX37" fmla="*/ 3787140 w 6477000"/>
                    <a:gd name="connsiteY37" fmla="*/ 1466005 h 2717659"/>
                    <a:gd name="connsiteX38" fmla="*/ 3817620 w 6477000"/>
                    <a:gd name="connsiteY38" fmla="*/ 1892725 h 2717659"/>
                    <a:gd name="connsiteX39" fmla="*/ 3939540 w 6477000"/>
                    <a:gd name="connsiteY39" fmla="*/ 2410885 h 2717659"/>
                    <a:gd name="connsiteX40" fmla="*/ 3970020 w 6477000"/>
                    <a:gd name="connsiteY40" fmla="*/ 2182285 h 2717659"/>
                    <a:gd name="connsiteX41" fmla="*/ 4038600 w 6477000"/>
                    <a:gd name="connsiteY41" fmla="*/ 1450765 h 2717659"/>
                    <a:gd name="connsiteX42" fmla="*/ 4069080 w 6477000"/>
                    <a:gd name="connsiteY42" fmla="*/ 1481245 h 2717659"/>
                    <a:gd name="connsiteX43" fmla="*/ 4107180 w 6477000"/>
                    <a:gd name="connsiteY43" fmla="*/ 1344085 h 2717659"/>
                    <a:gd name="connsiteX44" fmla="*/ 4114800 w 6477000"/>
                    <a:gd name="connsiteY44" fmla="*/ 1587925 h 2717659"/>
                    <a:gd name="connsiteX45" fmla="*/ 4137660 w 6477000"/>
                    <a:gd name="connsiteY45" fmla="*/ 650665 h 2717659"/>
                    <a:gd name="connsiteX46" fmla="*/ 4168140 w 6477000"/>
                    <a:gd name="connsiteY46" fmla="*/ 2106085 h 2717659"/>
                    <a:gd name="connsiteX47" fmla="*/ 4221480 w 6477000"/>
                    <a:gd name="connsiteY47" fmla="*/ 1953685 h 2717659"/>
                    <a:gd name="connsiteX48" fmla="*/ 4305300 w 6477000"/>
                    <a:gd name="connsiteY48" fmla="*/ 2090845 h 2717659"/>
                    <a:gd name="connsiteX49" fmla="*/ 4396740 w 6477000"/>
                    <a:gd name="connsiteY49" fmla="*/ 1747945 h 2717659"/>
                    <a:gd name="connsiteX50" fmla="*/ 4434840 w 6477000"/>
                    <a:gd name="connsiteY50" fmla="*/ 1816525 h 2717659"/>
                    <a:gd name="connsiteX51" fmla="*/ 4472940 w 6477000"/>
                    <a:gd name="connsiteY51" fmla="*/ 1046905 h 2717659"/>
                    <a:gd name="connsiteX52" fmla="*/ 4495800 w 6477000"/>
                    <a:gd name="connsiteY52" fmla="*/ 1115485 h 2717659"/>
                    <a:gd name="connsiteX53" fmla="*/ 4488180 w 6477000"/>
                    <a:gd name="connsiteY53" fmla="*/ 848785 h 2717659"/>
                    <a:gd name="connsiteX54" fmla="*/ 4549140 w 6477000"/>
                    <a:gd name="connsiteY54" fmla="*/ 1801285 h 2717659"/>
                    <a:gd name="connsiteX55" fmla="*/ 4587240 w 6477000"/>
                    <a:gd name="connsiteY55" fmla="*/ 1450765 h 2717659"/>
                    <a:gd name="connsiteX56" fmla="*/ 4610100 w 6477000"/>
                    <a:gd name="connsiteY56" fmla="*/ 1732705 h 2717659"/>
                    <a:gd name="connsiteX57" fmla="*/ 4632960 w 6477000"/>
                    <a:gd name="connsiteY57" fmla="*/ 1648885 h 2717659"/>
                    <a:gd name="connsiteX58" fmla="*/ 4724400 w 6477000"/>
                    <a:gd name="connsiteY58" fmla="*/ 2708065 h 2717659"/>
                    <a:gd name="connsiteX59" fmla="*/ 4747260 w 6477000"/>
                    <a:gd name="connsiteY59" fmla="*/ 2144185 h 2717659"/>
                    <a:gd name="connsiteX60" fmla="*/ 4808220 w 6477000"/>
                    <a:gd name="connsiteY60" fmla="*/ 1664125 h 2717659"/>
                    <a:gd name="connsiteX61" fmla="*/ 4861560 w 6477000"/>
                    <a:gd name="connsiteY61" fmla="*/ 1717465 h 2717659"/>
                    <a:gd name="connsiteX62" fmla="*/ 4899660 w 6477000"/>
                    <a:gd name="connsiteY62" fmla="*/ 1138345 h 2717659"/>
                    <a:gd name="connsiteX63" fmla="*/ 4914900 w 6477000"/>
                    <a:gd name="connsiteY63" fmla="*/ 726865 h 2717659"/>
                    <a:gd name="connsiteX64" fmla="*/ 4945380 w 6477000"/>
                    <a:gd name="connsiteY64" fmla="*/ 2448985 h 2717659"/>
                    <a:gd name="connsiteX65" fmla="*/ 5013960 w 6477000"/>
                    <a:gd name="connsiteY65" fmla="*/ 1778425 h 2717659"/>
                    <a:gd name="connsiteX66" fmla="*/ 5097780 w 6477000"/>
                    <a:gd name="connsiteY66" fmla="*/ 1991785 h 2717659"/>
                    <a:gd name="connsiteX67" fmla="*/ 5128260 w 6477000"/>
                    <a:gd name="connsiteY67" fmla="*/ 2228005 h 2717659"/>
                    <a:gd name="connsiteX68" fmla="*/ 5189220 w 6477000"/>
                    <a:gd name="connsiteY68" fmla="*/ 1907965 h 2717659"/>
                    <a:gd name="connsiteX69" fmla="*/ 5227320 w 6477000"/>
                    <a:gd name="connsiteY69" fmla="*/ 1694605 h 2717659"/>
                    <a:gd name="connsiteX70" fmla="*/ 5280660 w 6477000"/>
                    <a:gd name="connsiteY70" fmla="*/ 856405 h 2717659"/>
                    <a:gd name="connsiteX71" fmla="*/ 5341620 w 6477000"/>
                    <a:gd name="connsiteY71" fmla="*/ 1786045 h 2717659"/>
                    <a:gd name="connsiteX72" fmla="*/ 5379720 w 6477000"/>
                    <a:gd name="connsiteY72" fmla="*/ 1610785 h 2717659"/>
                    <a:gd name="connsiteX73" fmla="*/ 5394960 w 6477000"/>
                    <a:gd name="connsiteY73" fmla="*/ 1786045 h 2717659"/>
                    <a:gd name="connsiteX74" fmla="*/ 5417820 w 6477000"/>
                    <a:gd name="connsiteY74" fmla="*/ 1671745 h 2717659"/>
                    <a:gd name="connsiteX75" fmla="*/ 5524500 w 6477000"/>
                    <a:gd name="connsiteY75" fmla="*/ 2441365 h 2717659"/>
                    <a:gd name="connsiteX76" fmla="*/ 5631180 w 6477000"/>
                    <a:gd name="connsiteY76" fmla="*/ 1511725 h 2717659"/>
                    <a:gd name="connsiteX77" fmla="*/ 5692140 w 6477000"/>
                    <a:gd name="connsiteY77" fmla="*/ 1245025 h 2717659"/>
                    <a:gd name="connsiteX78" fmla="*/ 5707380 w 6477000"/>
                    <a:gd name="connsiteY78" fmla="*/ 1717465 h 2717659"/>
                    <a:gd name="connsiteX79" fmla="*/ 5707380 w 6477000"/>
                    <a:gd name="connsiteY79" fmla="*/ 627805 h 2717659"/>
                    <a:gd name="connsiteX80" fmla="*/ 5775960 w 6477000"/>
                    <a:gd name="connsiteY80" fmla="*/ 2464225 h 2717659"/>
                    <a:gd name="connsiteX81" fmla="*/ 5798820 w 6477000"/>
                    <a:gd name="connsiteY81" fmla="*/ 1923205 h 2717659"/>
                    <a:gd name="connsiteX82" fmla="*/ 5882640 w 6477000"/>
                    <a:gd name="connsiteY82" fmla="*/ 2113705 h 2717659"/>
                    <a:gd name="connsiteX83" fmla="*/ 5966460 w 6477000"/>
                    <a:gd name="connsiteY83" fmla="*/ 1816525 h 2717659"/>
                    <a:gd name="connsiteX84" fmla="*/ 5996940 w 6477000"/>
                    <a:gd name="connsiteY84" fmla="*/ 1847005 h 2717659"/>
                    <a:gd name="connsiteX85" fmla="*/ 6050280 w 6477000"/>
                    <a:gd name="connsiteY85" fmla="*/ 1222165 h 2717659"/>
                    <a:gd name="connsiteX86" fmla="*/ 6080760 w 6477000"/>
                    <a:gd name="connsiteY86" fmla="*/ 1321225 h 2717659"/>
                    <a:gd name="connsiteX87" fmla="*/ 6096000 w 6477000"/>
                    <a:gd name="connsiteY87" fmla="*/ 947845 h 2717659"/>
                    <a:gd name="connsiteX88" fmla="*/ 6134100 w 6477000"/>
                    <a:gd name="connsiteY88" fmla="*/ 1816525 h 2717659"/>
                    <a:gd name="connsiteX89" fmla="*/ 6172200 w 6477000"/>
                    <a:gd name="connsiteY89" fmla="*/ 1679365 h 2717659"/>
                    <a:gd name="connsiteX90" fmla="*/ 6202680 w 6477000"/>
                    <a:gd name="connsiteY90" fmla="*/ 1869865 h 2717659"/>
                    <a:gd name="connsiteX91" fmla="*/ 6240780 w 6477000"/>
                    <a:gd name="connsiteY91" fmla="*/ 1504105 h 2717659"/>
                    <a:gd name="connsiteX92" fmla="*/ 6332220 w 6477000"/>
                    <a:gd name="connsiteY92" fmla="*/ 2433745 h 2717659"/>
                    <a:gd name="connsiteX93" fmla="*/ 6477000 w 6477000"/>
                    <a:gd name="connsiteY93" fmla="*/ 1298365 h 2717659"/>
                    <a:gd name="connsiteX0" fmla="*/ 0 w 6332220"/>
                    <a:gd name="connsiteY0" fmla="*/ 1747945 h 2717659"/>
                    <a:gd name="connsiteX1" fmla="*/ 99060 w 6332220"/>
                    <a:gd name="connsiteY1" fmla="*/ 1778425 h 2717659"/>
                    <a:gd name="connsiteX2" fmla="*/ 190500 w 6332220"/>
                    <a:gd name="connsiteY2" fmla="*/ 1747945 h 2717659"/>
                    <a:gd name="connsiteX3" fmla="*/ 266700 w 6332220"/>
                    <a:gd name="connsiteY3" fmla="*/ 1784775 h 2717659"/>
                    <a:gd name="connsiteX4" fmla="*/ 472440 w 6332220"/>
                    <a:gd name="connsiteY4" fmla="*/ 1732705 h 2717659"/>
                    <a:gd name="connsiteX5" fmla="*/ 558800 w 6332220"/>
                    <a:gd name="connsiteY5" fmla="*/ 1802555 h 2717659"/>
                    <a:gd name="connsiteX6" fmla="*/ 899160 w 6332220"/>
                    <a:gd name="connsiteY6" fmla="*/ 1763185 h 2717659"/>
                    <a:gd name="connsiteX7" fmla="*/ 976630 w 6332220"/>
                    <a:gd name="connsiteY7" fmla="*/ 1830495 h 2717659"/>
                    <a:gd name="connsiteX8" fmla="*/ 1094740 w 6332220"/>
                    <a:gd name="connsiteY8" fmla="*/ 1755565 h 2717659"/>
                    <a:gd name="connsiteX9" fmla="*/ 1196340 w 6332220"/>
                    <a:gd name="connsiteY9" fmla="*/ 1816525 h 2717659"/>
                    <a:gd name="connsiteX10" fmla="*/ 1271270 w 6332220"/>
                    <a:gd name="connsiteY10" fmla="*/ 1741595 h 2717659"/>
                    <a:gd name="connsiteX11" fmla="*/ 1348740 w 6332220"/>
                    <a:gd name="connsiteY11" fmla="*/ 1755565 h 2717659"/>
                    <a:gd name="connsiteX12" fmla="*/ 1424940 w 6332220"/>
                    <a:gd name="connsiteY12" fmla="*/ 1817795 h 2717659"/>
                    <a:gd name="connsiteX13" fmla="*/ 1638300 w 6332220"/>
                    <a:gd name="connsiteY13" fmla="*/ 1732705 h 2717659"/>
                    <a:gd name="connsiteX14" fmla="*/ 1790700 w 6332220"/>
                    <a:gd name="connsiteY14" fmla="*/ 1778425 h 2717659"/>
                    <a:gd name="connsiteX15" fmla="*/ 1927860 w 6332220"/>
                    <a:gd name="connsiteY15" fmla="*/ 1747945 h 2717659"/>
                    <a:gd name="connsiteX16" fmla="*/ 2164080 w 6332220"/>
                    <a:gd name="connsiteY16" fmla="*/ 1740325 h 2717659"/>
                    <a:gd name="connsiteX17" fmla="*/ 2407920 w 6332220"/>
                    <a:gd name="connsiteY17" fmla="*/ 1747945 h 2717659"/>
                    <a:gd name="connsiteX18" fmla="*/ 2644140 w 6332220"/>
                    <a:gd name="connsiteY18" fmla="*/ 1740325 h 2717659"/>
                    <a:gd name="connsiteX19" fmla="*/ 2727960 w 6332220"/>
                    <a:gd name="connsiteY19" fmla="*/ 1732705 h 2717659"/>
                    <a:gd name="connsiteX20" fmla="*/ 2766060 w 6332220"/>
                    <a:gd name="connsiteY20" fmla="*/ 1801285 h 2717659"/>
                    <a:gd name="connsiteX21" fmla="*/ 2880360 w 6332220"/>
                    <a:gd name="connsiteY21" fmla="*/ 1679365 h 2717659"/>
                    <a:gd name="connsiteX22" fmla="*/ 2918460 w 6332220"/>
                    <a:gd name="connsiteY22" fmla="*/ 1930825 h 2717659"/>
                    <a:gd name="connsiteX23" fmla="*/ 2987040 w 6332220"/>
                    <a:gd name="connsiteY23" fmla="*/ 1328845 h 2717659"/>
                    <a:gd name="connsiteX24" fmla="*/ 3078480 w 6332220"/>
                    <a:gd name="connsiteY24" fmla="*/ 2205145 h 2717659"/>
                    <a:gd name="connsiteX25" fmla="*/ 3139440 w 6332220"/>
                    <a:gd name="connsiteY25" fmla="*/ 1763185 h 2717659"/>
                    <a:gd name="connsiteX26" fmla="*/ 3192780 w 6332220"/>
                    <a:gd name="connsiteY26" fmla="*/ 1930825 h 2717659"/>
                    <a:gd name="connsiteX27" fmla="*/ 3329940 w 6332220"/>
                    <a:gd name="connsiteY27" fmla="*/ 2965 h 2717659"/>
                    <a:gd name="connsiteX28" fmla="*/ 3368040 w 6332220"/>
                    <a:gd name="connsiteY28" fmla="*/ 2433745 h 2717659"/>
                    <a:gd name="connsiteX29" fmla="*/ 3413760 w 6332220"/>
                    <a:gd name="connsiteY29" fmla="*/ 1526965 h 2717659"/>
                    <a:gd name="connsiteX30" fmla="*/ 3444240 w 6332220"/>
                    <a:gd name="connsiteY30" fmla="*/ 2136565 h 2717659"/>
                    <a:gd name="connsiteX31" fmla="*/ 3505200 w 6332220"/>
                    <a:gd name="connsiteY31" fmla="*/ 1999405 h 2717659"/>
                    <a:gd name="connsiteX32" fmla="*/ 3550920 w 6332220"/>
                    <a:gd name="connsiteY32" fmla="*/ 2007025 h 2717659"/>
                    <a:gd name="connsiteX33" fmla="*/ 3596640 w 6332220"/>
                    <a:gd name="connsiteY33" fmla="*/ 1793665 h 2717659"/>
                    <a:gd name="connsiteX34" fmla="*/ 3627120 w 6332220"/>
                    <a:gd name="connsiteY34" fmla="*/ 1915585 h 2717659"/>
                    <a:gd name="connsiteX35" fmla="*/ 3688080 w 6332220"/>
                    <a:gd name="connsiteY35" fmla="*/ 864025 h 2717659"/>
                    <a:gd name="connsiteX36" fmla="*/ 3764280 w 6332220"/>
                    <a:gd name="connsiteY36" fmla="*/ 1778425 h 2717659"/>
                    <a:gd name="connsiteX37" fmla="*/ 3787140 w 6332220"/>
                    <a:gd name="connsiteY37" fmla="*/ 1466005 h 2717659"/>
                    <a:gd name="connsiteX38" fmla="*/ 3817620 w 6332220"/>
                    <a:gd name="connsiteY38" fmla="*/ 1892725 h 2717659"/>
                    <a:gd name="connsiteX39" fmla="*/ 3939540 w 6332220"/>
                    <a:gd name="connsiteY39" fmla="*/ 2410885 h 2717659"/>
                    <a:gd name="connsiteX40" fmla="*/ 3970020 w 6332220"/>
                    <a:gd name="connsiteY40" fmla="*/ 2182285 h 2717659"/>
                    <a:gd name="connsiteX41" fmla="*/ 4038600 w 6332220"/>
                    <a:gd name="connsiteY41" fmla="*/ 1450765 h 2717659"/>
                    <a:gd name="connsiteX42" fmla="*/ 4069080 w 6332220"/>
                    <a:gd name="connsiteY42" fmla="*/ 1481245 h 2717659"/>
                    <a:gd name="connsiteX43" fmla="*/ 4107180 w 6332220"/>
                    <a:gd name="connsiteY43" fmla="*/ 1344085 h 2717659"/>
                    <a:gd name="connsiteX44" fmla="*/ 4114800 w 6332220"/>
                    <a:gd name="connsiteY44" fmla="*/ 1587925 h 2717659"/>
                    <a:gd name="connsiteX45" fmla="*/ 4137660 w 6332220"/>
                    <a:gd name="connsiteY45" fmla="*/ 650665 h 2717659"/>
                    <a:gd name="connsiteX46" fmla="*/ 4168140 w 6332220"/>
                    <a:gd name="connsiteY46" fmla="*/ 2106085 h 2717659"/>
                    <a:gd name="connsiteX47" fmla="*/ 4221480 w 6332220"/>
                    <a:gd name="connsiteY47" fmla="*/ 1953685 h 2717659"/>
                    <a:gd name="connsiteX48" fmla="*/ 4305300 w 6332220"/>
                    <a:gd name="connsiteY48" fmla="*/ 2090845 h 2717659"/>
                    <a:gd name="connsiteX49" fmla="*/ 4396740 w 6332220"/>
                    <a:gd name="connsiteY49" fmla="*/ 1747945 h 2717659"/>
                    <a:gd name="connsiteX50" fmla="*/ 4434840 w 6332220"/>
                    <a:gd name="connsiteY50" fmla="*/ 1816525 h 2717659"/>
                    <a:gd name="connsiteX51" fmla="*/ 4472940 w 6332220"/>
                    <a:gd name="connsiteY51" fmla="*/ 1046905 h 2717659"/>
                    <a:gd name="connsiteX52" fmla="*/ 4495800 w 6332220"/>
                    <a:gd name="connsiteY52" fmla="*/ 1115485 h 2717659"/>
                    <a:gd name="connsiteX53" fmla="*/ 4488180 w 6332220"/>
                    <a:gd name="connsiteY53" fmla="*/ 848785 h 2717659"/>
                    <a:gd name="connsiteX54" fmla="*/ 4549140 w 6332220"/>
                    <a:gd name="connsiteY54" fmla="*/ 1801285 h 2717659"/>
                    <a:gd name="connsiteX55" fmla="*/ 4587240 w 6332220"/>
                    <a:gd name="connsiteY55" fmla="*/ 1450765 h 2717659"/>
                    <a:gd name="connsiteX56" fmla="*/ 4610100 w 6332220"/>
                    <a:gd name="connsiteY56" fmla="*/ 1732705 h 2717659"/>
                    <a:gd name="connsiteX57" fmla="*/ 4632960 w 6332220"/>
                    <a:gd name="connsiteY57" fmla="*/ 1648885 h 2717659"/>
                    <a:gd name="connsiteX58" fmla="*/ 4724400 w 6332220"/>
                    <a:gd name="connsiteY58" fmla="*/ 2708065 h 2717659"/>
                    <a:gd name="connsiteX59" fmla="*/ 4747260 w 6332220"/>
                    <a:gd name="connsiteY59" fmla="*/ 2144185 h 2717659"/>
                    <a:gd name="connsiteX60" fmla="*/ 4808220 w 6332220"/>
                    <a:gd name="connsiteY60" fmla="*/ 1664125 h 2717659"/>
                    <a:gd name="connsiteX61" fmla="*/ 4861560 w 6332220"/>
                    <a:gd name="connsiteY61" fmla="*/ 1717465 h 2717659"/>
                    <a:gd name="connsiteX62" fmla="*/ 4899660 w 6332220"/>
                    <a:gd name="connsiteY62" fmla="*/ 1138345 h 2717659"/>
                    <a:gd name="connsiteX63" fmla="*/ 4914900 w 6332220"/>
                    <a:gd name="connsiteY63" fmla="*/ 726865 h 2717659"/>
                    <a:gd name="connsiteX64" fmla="*/ 4945380 w 6332220"/>
                    <a:gd name="connsiteY64" fmla="*/ 2448985 h 2717659"/>
                    <a:gd name="connsiteX65" fmla="*/ 5013960 w 6332220"/>
                    <a:gd name="connsiteY65" fmla="*/ 1778425 h 2717659"/>
                    <a:gd name="connsiteX66" fmla="*/ 5097780 w 6332220"/>
                    <a:gd name="connsiteY66" fmla="*/ 1991785 h 2717659"/>
                    <a:gd name="connsiteX67" fmla="*/ 5128260 w 6332220"/>
                    <a:gd name="connsiteY67" fmla="*/ 2228005 h 2717659"/>
                    <a:gd name="connsiteX68" fmla="*/ 5189220 w 6332220"/>
                    <a:gd name="connsiteY68" fmla="*/ 1907965 h 2717659"/>
                    <a:gd name="connsiteX69" fmla="*/ 5227320 w 6332220"/>
                    <a:gd name="connsiteY69" fmla="*/ 1694605 h 2717659"/>
                    <a:gd name="connsiteX70" fmla="*/ 5280660 w 6332220"/>
                    <a:gd name="connsiteY70" fmla="*/ 856405 h 2717659"/>
                    <a:gd name="connsiteX71" fmla="*/ 5341620 w 6332220"/>
                    <a:gd name="connsiteY71" fmla="*/ 1786045 h 2717659"/>
                    <a:gd name="connsiteX72" fmla="*/ 5379720 w 6332220"/>
                    <a:gd name="connsiteY72" fmla="*/ 1610785 h 2717659"/>
                    <a:gd name="connsiteX73" fmla="*/ 5394960 w 6332220"/>
                    <a:gd name="connsiteY73" fmla="*/ 1786045 h 2717659"/>
                    <a:gd name="connsiteX74" fmla="*/ 5417820 w 6332220"/>
                    <a:gd name="connsiteY74" fmla="*/ 1671745 h 2717659"/>
                    <a:gd name="connsiteX75" fmla="*/ 5524500 w 6332220"/>
                    <a:gd name="connsiteY75" fmla="*/ 2441365 h 2717659"/>
                    <a:gd name="connsiteX76" fmla="*/ 5631180 w 6332220"/>
                    <a:gd name="connsiteY76" fmla="*/ 1511725 h 2717659"/>
                    <a:gd name="connsiteX77" fmla="*/ 5692140 w 6332220"/>
                    <a:gd name="connsiteY77" fmla="*/ 1245025 h 2717659"/>
                    <a:gd name="connsiteX78" fmla="*/ 5707380 w 6332220"/>
                    <a:gd name="connsiteY78" fmla="*/ 1717465 h 2717659"/>
                    <a:gd name="connsiteX79" fmla="*/ 5707380 w 6332220"/>
                    <a:gd name="connsiteY79" fmla="*/ 627805 h 2717659"/>
                    <a:gd name="connsiteX80" fmla="*/ 5775960 w 6332220"/>
                    <a:gd name="connsiteY80" fmla="*/ 2464225 h 2717659"/>
                    <a:gd name="connsiteX81" fmla="*/ 5798820 w 6332220"/>
                    <a:gd name="connsiteY81" fmla="*/ 1923205 h 2717659"/>
                    <a:gd name="connsiteX82" fmla="*/ 5882640 w 6332220"/>
                    <a:gd name="connsiteY82" fmla="*/ 2113705 h 2717659"/>
                    <a:gd name="connsiteX83" fmla="*/ 5966460 w 6332220"/>
                    <a:gd name="connsiteY83" fmla="*/ 1816525 h 2717659"/>
                    <a:gd name="connsiteX84" fmla="*/ 5996940 w 6332220"/>
                    <a:gd name="connsiteY84" fmla="*/ 1847005 h 2717659"/>
                    <a:gd name="connsiteX85" fmla="*/ 6050280 w 6332220"/>
                    <a:gd name="connsiteY85" fmla="*/ 1222165 h 2717659"/>
                    <a:gd name="connsiteX86" fmla="*/ 6080760 w 6332220"/>
                    <a:gd name="connsiteY86" fmla="*/ 1321225 h 2717659"/>
                    <a:gd name="connsiteX87" fmla="*/ 6096000 w 6332220"/>
                    <a:gd name="connsiteY87" fmla="*/ 947845 h 2717659"/>
                    <a:gd name="connsiteX88" fmla="*/ 6134100 w 6332220"/>
                    <a:gd name="connsiteY88" fmla="*/ 1816525 h 2717659"/>
                    <a:gd name="connsiteX89" fmla="*/ 6172200 w 6332220"/>
                    <a:gd name="connsiteY89" fmla="*/ 1679365 h 2717659"/>
                    <a:gd name="connsiteX90" fmla="*/ 6202680 w 6332220"/>
                    <a:gd name="connsiteY90" fmla="*/ 1869865 h 2717659"/>
                    <a:gd name="connsiteX91" fmla="*/ 6240780 w 6332220"/>
                    <a:gd name="connsiteY91" fmla="*/ 1504105 h 2717659"/>
                    <a:gd name="connsiteX92" fmla="*/ 6332220 w 6332220"/>
                    <a:gd name="connsiteY92" fmla="*/ 2433745 h 2717659"/>
                    <a:gd name="connsiteX0" fmla="*/ 0 w 6240780"/>
                    <a:gd name="connsiteY0" fmla="*/ 1747945 h 2717659"/>
                    <a:gd name="connsiteX1" fmla="*/ 99060 w 6240780"/>
                    <a:gd name="connsiteY1" fmla="*/ 1778425 h 2717659"/>
                    <a:gd name="connsiteX2" fmla="*/ 190500 w 6240780"/>
                    <a:gd name="connsiteY2" fmla="*/ 1747945 h 2717659"/>
                    <a:gd name="connsiteX3" fmla="*/ 266700 w 6240780"/>
                    <a:gd name="connsiteY3" fmla="*/ 1784775 h 2717659"/>
                    <a:gd name="connsiteX4" fmla="*/ 472440 w 6240780"/>
                    <a:gd name="connsiteY4" fmla="*/ 1732705 h 2717659"/>
                    <a:gd name="connsiteX5" fmla="*/ 558800 w 6240780"/>
                    <a:gd name="connsiteY5" fmla="*/ 1802555 h 2717659"/>
                    <a:gd name="connsiteX6" fmla="*/ 899160 w 6240780"/>
                    <a:gd name="connsiteY6" fmla="*/ 1763185 h 2717659"/>
                    <a:gd name="connsiteX7" fmla="*/ 976630 w 6240780"/>
                    <a:gd name="connsiteY7" fmla="*/ 1830495 h 2717659"/>
                    <a:gd name="connsiteX8" fmla="*/ 1094740 w 6240780"/>
                    <a:gd name="connsiteY8" fmla="*/ 1755565 h 2717659"/>
                    <a:gd name="connsiteX9" fmla="*/ 1196340 w 6240780"/>
                    <a:gd name="connsiteY9" fmla="*/ 1816525 h 2717659"/>
                    <a:gd name="connsiteX10" fmla="*/ 1271270 w 6240780"/>
                    <a:gd name="connsiteY10" fmla="*/ 1741595 h 2717659"/>
                    <a:gd name="connsiteX11" fmla="*/ 1348740 w 6240780"/>
                    <a:gd name="connsiteY11" fmla="*/ 1755565 h 2717659"/>
                    <a:gd name="connsiteX12" fmla="*/ 1424940 w 6240780"/>
                    <a:gd name="connsiteY12" fmla="*/ 1817795 h 2717659"/>
                    <a:gd name="connsiteX13" fmla="*/ 1638300 w 6240780"/>
                    <a:gd name="connsiteY13" fmla="*/ 1732705 h 2717659"/>
                    <a:gd name="connsiteX14" fmla="*/ 1790700 w 6240780"/>
                    <a:gd name="connsiteY14" fmla="*/ 1778425 h 2717659"/>
                    <a:gd name="connsiteX15" fmla="*/ 1927860 w 6240780"/>
                    <a:gd name="connsiteY15" fmla="*/ 1747945 h 2717659"/>
                    <a:gd name="connsiteX16" fmla="*/ 2164080 w 6240780"/>
                    <a:gd name="connsiteY16" fmla="*/ 1740325 h 2717659"/>
                    <a:gd name="connsiteX17" fmla="*/ 2407920 w 6240780"/>
                    <a:gd name="connsiteY17" fmla="*/ 1747945 h 2717659"/>
                    <a:gd name="connsiteX18" fmla="*/ 2644140 w 6240780"/>
                    <a:gd name="connsiteY18" fmla="*/ 1740325 h 2717659"/>
                    <a:gd name="connsiteX19" fmla="*/ 2727960 w 6240780"/>
                    <a:gd name="connsiteY19" fmla="*/ 1732705 h 2717659"/>
                    <a:gd name="connsiteX20" fmla="*/ 2766060 w 6240780"/>
                    <a:gd name="connsiteY20" fmla="*/ 1801285 h 2717659"/>
                    <a:gd name="connsiteX21" fmla="*/ 2880360 w 6240780"/>
                    <a:gd name="connsiteY21" fmla="*/ 1679365 h 2717659"/>
                    <a:gd name="connsiteX22" fmla="*/ 2918460 w 6240780"/>
                    <a:gd name="connsiteY22" fmla="*/ 1930825 h 2717659"/>
                    <a:gd name="connsiteX23" fmla="*/ 2987040 w 6240780"/>
                    <a:gd name="connsiteY23" fmla="*/ 1328845 h 2717659"/>
                    <a:gd name="connsiteX24" fmla="*/ 3078480 w 6240780"/>
                    <a:gd name="connsiteY24" fmla="*/ 2205145 h 2717659"/>
                    <a:gd name="connsiteX25" fmla="*/ 3139440 w 6240780"/>
                    <a:gd name="connsiteY25" fmla="*/ 1763185 h 2717659"/>
                    <a:gd name="connsiteX26" fmla="*/ 3192780 w 6240780"/>
                    <a:gd name="connsiteY26" fmla="*/ 1930825 h 2717659"/>
                    <a:gd name="connsiteX27" fmla="*/ 3329940 w 6240780"/>
                    <a:gd name="connsiteY27" fmla="*/ 2965 h 2717659"/>
                    <a:gd name="connsiteX28" fmla="*/ 3368040 w 6240780"/>
                    <a:gd name="connsiteY28" fmla="*/ 2433745 h 2717659"/>
                    <a:gd name="connsiteX29" fmla="*/ 3413760 w 6240780"/>
                    <a:gd name="connsiteY29" fmla="*/ 1526965 h 2717659"/>
                    <a:gd name="connsiteX30" fmla="*/ 3444240 w 6240780"/>
                    <a:gd name="connsiteY30" fmla="*/ 2136565 h 2717659"/>
                    <a:gd name="connsiteX31" fmla="*/ 3505200 w 6240780"/>
                    <a:gd name="connsiteY31" fmla="*/ 1999405 h 2717659"/>
                    <a:gd name="connsiteX32" fmla="*/ 3550920 w 6240780"/>
                    <a:gd name="connsiteY32" fmla="*/ 2007025 h 2717659"/>
                    <a:gd name="connsiteX33" fmla="*/ 3596640 w 6240780"/>
                    <a:gd name="connsiteY33" fmla="*/ 1793665 h 2717659"/>
                    <a:gd name="connsiteX34" fmla="*/ 3627120 w 6240780"/>
                    <a:gd name="connsiteY34" fmla="*/ 1915585 h 2717659"/>
                    <a:gd name="connsiteX35" fmla="*/ 3688080 w 6240780"/>
                    <a:gd name="connsiteY35" fmla="*/ 864025 h 2717659"/>
                    <a:gd name="connsiteX36" fmla="*/ 3764280 w 6240780"/>
                    <a:gd name="connsiteY36" fmla="*/ 1778425 h 2717659"/>
                    <a:gd name="connsiteX37" fmla="*/ 3787140 w 6240780"/>
                    <a:gd name="connsiteY37" fmla="*/ 1466005 h 2717659"/>
                    <a:gd name="connsiteX38" fmla="*/ 3817620 w 6240780"/>
                    <a:gd name="connsiteY38" fmla="*/ 1892725 h 2717659"/>
                    <a:gd name="connsiteX39" fmla="*/ 3939540 w 6240780"/>
                    <a:gd name="connsiteY39" fmla="*/ 2410885 h 2717659"/>
                    <a:gd name="connsiteX40" fmla="*/ 3970020 w 6240780"/>
                    <a:gd name="connsiteY40" fmla="*/ 2182285 h 2717659"/>
                    <a:gd name="connsiteX41" fmla="*/ 4038600 w 6240780"/>
                    <a:gd name="connsiteY41" fmla="*/ 1450765 h 2717659"/>
                    <a:gd name="connsiteX42" fmla="*/ 4069080 w 6240780"/>
                    <a:gd name="connsiteY42" fmla="*/ 1481245 h 2717659"/>
                    <a:gd name="connsiteX43" fmla="*/ 4107180 w 6240780"/>
                    <a:gd name="connsiteY43" fmla="*/ 1344085 h 2717659"/>
                    <a:gd name="connsiteX44" fmla="*/ 4114800 w 6240780"/>
                    <a:gd name="connsiteY44" fmla="*/ 1587925 h 2717659"/>
                    <a:gd name="connsiteX45" fmla="*/ 4137660 w 6240780"/>
                    <a:gd name="connsiteY45" fmla="*/ 650665 h 2717659"/>
                    <a:gd name="connsiteX46" fmla="*/ 4168140 w 6240780"/>
                    <a:gd name="connsiteY46" fmla="*/ 2106085 h 2717659"/>
                    <a:gd name="connsiteX47" fmla="*/ 4221480 w 6240780"/>
                    <a:gd name="connsiteY47" fmla="*/ 1953685 h 2717659"/>
                    <a:gd name="connsiteX48" fmla="*/ 4305300 w 6240780"/>
                    <a:gd name="connsiteY48" fmla="*/ 2090845 h 2717659"/>
                    <a:gd name="connsiteX49" fmla="*/ 4396740 w 6240780"/>
                    <a:gd name="connsiteY49" fmla="*/ 1747945 h 2717659"/>
                    <a:gd name="connsiteX50" fmla="*/ 4434840 w 6240780"/>
                    <a:gd name="connsiteY50" fmla="*/ 1816525 h 2717659"/>
                    <a:gd name="connsiteX51" fmla="*/ 4472940 w 6240780"/>
                    <a:gd name="connsiteY51" fmla="*/ 1046905 h 2717659"/>
                    <a:gd name="connsiteX52" fmla="*/ 4495800 w 6240780"/>
                    <a:gd name="connsiteY52" fmla="*/ 1115485 h 2717659"/>
                    <a:gd name="connsiteX53" fmla="*/ 4488180 w 6240780"/>
                    <a:gd name="connsiteY53" fmla="*/ 848785 h 2717659"/>
                    <a:gd name="connsiteX54" fmla="*/ 4549140 w 6240780"/>
                    <a:gd name="connsiteY54" fmla="*/ 1801285 h 2717659"/>
                    <a:gd name="connsiteX55" fmla="*/ 4587240 w 6240780"/>
                    <a:gd name="connsiteY55" fmla="*/ 1450765 h 2717659"/>
                    <a:gd name="connsiteX56" fmla="*/ 4610100 w 6240780"/>
                    <a:gd name="connsiteY56" fmla="*/ 1732705 h 2717659"/>
                    <a:gd name="connsiteX57" fmla="*/ 4632960 w 6240780"/>
                    <a:gd name="connsiteY57" fmla="*/ 1648885 h 2717659"/>
                    <a:gd name="connsiteX58" fmla="*/ 4724400 w 6240780"/>
                    <a:gd name="connsiteY58" fmla="*/ 2708065 h 2717659"/>
                    <a:gd name="connsiteX59" fmla="*/ 4747260 w 6240780"/>
                    <a:gd name="connsiteY59" fmla="*/ 2144185 h 2717659"/>
                    <a:gd name="connsiteX60" fmla="*/ 4808220 w 6240780"/>
                    <a:gd name="connsiteY60" fmla="*/ 1664125 h 2717659"/>
                    <a:gd name="connsiteX61" fmla="*/ 4861560 w 6240780"/>
                    <a:gd name="connsiteY61" fmla="*/ 1717465 h 2717659"/>
                    <a:gd name="connsiteX62" fmla="*/ 4899660 w 6240780"/>
                    <a:gd name="connsiteY62" fmla="*/ 1138345 h 2717659"/>
                    <a:gd name="connsiteX63" fmla="*/ 4914900 w 6240780"/>
                    <a:gd name="connsiteY63" fmla="*/ 726865 h 2717659"/>
                    <a:gd name="connsiteX64" fmla="*/ 4945380 w 6240780"/>
                    <a:gd name="connsiteY64" fmla="*/ 2448985 h 2717659"/>
                    <a:gd name="connsiteX65" fmla="*/ 5013960 w 6240780"/>
                    <a:gd name="connsiteY65" fmla="*/ 1778425 h 2717659"/>
                    <a:gd name="connsiteX66" fmla="*/ 5097780 w 6240780"/>
                    <a:gd name="connsiteY66" fmla="*/ 1991785 h 2717659"/>
                    <a:gd name="connsiteX67" fmla="*/ 5128260 w 6240780"/>
                    <a:gd name="connsiteY67" fmla="*/ 2228005 h 2717659"/>
                    <a:gd name="connsiteX68" fmla="*/ 5189220 w 6240780"/>
                    <a:gd name="connsiteY68" fmla="*/ 1907965 h 2717659"/>
                    <a:gd name="connsiteX69" fmla="*/ 5227320 w 6240780"/>
                    <a:gd name="connsiteY69" fmla="*/ 1694605 h 2717659"/>
                    <a:gd name="connsiteX70" fmla="*/ 5280660 w 6240780"/>
                    <a:gd name="connsiteY70" fmla="*/ 856405 h 2717659"/>
                    <a:gd name="connsiteX71" fmla="*/ 5341620 w 6240780"/>
                    <a:gd name="connsiteY71" fmla="*/ 1786045 h 2717659"/>
                    <a:gd name="connsiteX72" fmla="*/ 5379720 w 6240780"/>
                    <a:gd name="connsiteY72" fmla="*/ 1610785 h 2717659"/>
                    <a:gd name="connsiteX73" fmla="*/ 5394960 w 6240780"/>
                    <a:gd name="connsiteY73" fmla="*/ 1786045 h 2717659"/>
                    <a:gd name="connsiteX74" fmla="*/ 5417820 w 6240780"/>
                    <a:gd name="connsiteY74" fmla="*/ 1671745 h 2717659"/>
                    <a:gd name="connsiteX75" fmla="*/ 5524500 w 6240780"/>
                    <a:gd name="connsiteY75" fmla="*/ 2441365 h 2717659"/>
                    <a:gd name="connsiteX76" fmla="*/ 5631180 w 6240780"/>
                    <a:gd name="connsiteY76" fmla="*/ 1511725 h 2717659"/>
                    <a:gd name="connsiteX77" fmla="*/ 5692140 w 6240780"/>
                    <a:gd name="connsiteY77" fmla="*/ 1245025 h 2717659"/>
                    <a:gd name="connsiteX78" fmla="*/ 5707380 w 6240780"/>
                    <a:gd name="connsiteY78" fmla="*/ 1717465 h 2717659"/>
                    <a:gd name="connsiteX79" fmla="*/ 5707380 w 6240780"/>
                    <a:gd name="connsiteY79" fmla="*/ 627805 h 2717659"/>
                    <a:gd name="connsiteX80" fmla="*/ 5775960 w 6240780"/>
                    <a:gd name="connsiteY80" fmla="*/ 2464225 h 2717659"/>
                    <a:gd name="connsiteX81" fmla="*/ 5798820 w 6240780"/>
                    <a:gd name="connsiteY81" fmla="*/ 1923205 h 2717659"/>
                    <a:gd name="connsiteX82" fmla="*/ 5882640 w 6240780"/>
                    <a:gd name="connsiteY82" fmla="*/ 2113705 h 2717659"/>
                    <a:gd name="connsiteX83" fmla="*/ 5966460 w 6240780"/>
                    <a:gd name="connsiteY83" fmla="*/ 1816525 h 2717659"/>
                    <a:gd name="connsiteX84" fmla="*/ 5996940 w 6240780"/>
                    <a:gd name="connsiteY84" fmla="*/ 1847005 h 2717659"/>
                    <a:gd name="connsiteX85" fmla="*/ 6050280 w 6240780"/>
                    <a:gd name="connsiteY85" fmla="*/ 1222165 h 2717659"/>
                    <a:gd name="connsiteX86" fmla="*/ 6080760 w 6240780"/>
                    <a:gd name="connsiteY86" fmla="*/ 1321225 h 2717659"/>
                    <a:gd name="connsiteX87" fmla="*/ 6096000 w 6240780"/>
                    <a:gd name="connsiteY87" fmla="*/ 947845 h 2717659"/>
                    <a:gd name="connsiteX88" fmla="*/ 6134100 w 6240780"/>
                    <a:gd name="connsiteY88" fmla="*/ 1816525 h 2717659"/>
                    <a:gd name="connsiteX89" fmla="*/ 6172200 w 6240780"/>
                    <a:gd name="connsiteY89" fmla="*/ 1679365 h 2717659"/>
                    <a:gd name="connsiteX90" fmla="*/ 6202680 w 6240780"/>
                    <a:gd name="connsiteY90" fmla="*/ 1869865 h 2717659"/>
                    <a:gd name="connsiteX91" fmla="*/ 6240780 w 6240780"/>
                    <a:gd name="connsiteY91" fmla="*/ 1504105 h 2717659"/>
                    <a:gd name="connsiteX0" fmla="*/ 0 w 6202680"/>
                    <a:gd name="connsiteY0" fmla="*/ 1747945 h 2717659"/>
                    <a:gd name="connsiteX1" fmla="*/ 99060 w 6202680"/>
                    <a:gd name="connsiteY1" fmla="*/ 1778425 h 2717659"/>
                    <a:gd name="connsiteX2" fmla="*/ 190500 w 6202680"/>
                    <a:gd name="connsiteY2" fmla="*/ 1747945 h 2717659"/>
                    <a:gd name="connsiteX3" fmla="*/ 266700 w 6202680"/>
                    <a:gd name="connsiteY3" fmla="*/ 1784775 h 2717659"/>
                    <a:gd name="connsiteX4" fmla="*/ 472440 w 6202680"/>
                    <a:gd name="connsiteY4" fmla="*/ 1732705 h 2717659"/>
                    <a:gd name="connsiteX5" fmla="*/ 558800 w 6202680"/>
                    <a:gd name="connsiteY5" fmla="*/ 1802555 h 2717659"/>
                    <a:gd name="connsiteX6" fmla="*/ 899160 w 6202680"/>
                    <a:gd name="connsiteY6" fmla="*/ 1763185 h 2717659"/>
                    <a:gd name="connsiteX7" fmla="*/ 976630 w 6202680"/>
                    <a:gd name="connsiteY7" fmla="*/ 1830495 h 2717659"/>
                    <a:gd name="connsiteX8" fmla="*/ 1094740 w 6202680"/>
                    <a:gd name="connsiteY8" fmla="*/ 1755565 h 2717659"/>
                    <a:gd name="connsiteX9" fmla="*/ 1196340 w 6202680"/>
                    <a:gd name="connsiteY9" fmla="*/ 1816525 h 2717659"/>
                    <a:gd name="connsiteX10" fmla="*/ 1271270 w 6202680"/>
                    <a:gd name="connsiteY10" fmla="*/ 1741595 h 2717659"/>
                    <a:gd name="connsiteX11" fmla="*/ 1348740 w 6202680"/>
                    <a:gd name="connsiteY11" fmla="*/ 1755565 h 2717659"/>
                    <a:gd name="connsiteX12" fmla="*/ 1424940 w 6202680"/>
                    <a:gd name="connsiteY12" fmla="*/ 1817795 h 2717659"/>
                    <a:gd name="connsiteX13" fmla="*/ 1638300 w 6202680"/>
                    <a:gd name="connsiteY13" fmla="*/ 1732705 h 2717659"/>
                    <a:gd name="connsiteX14" fmla="*/ 1790700 w 6202680"/>
                    <a:gd name="connsiteY14" fmla="*/ 1778425 h 2717659"/>
                    <a:gd name="connsiteX15" fmla="*/ 1927860 w 6202680"/>
                    <a:gd name="connsiteY15" fmla="*/ 1747945 h 2717659"/>
                    <a:gd name="connsiteX16" fmla="*/ 2164080 w 6202680"/>
                    <a:gd name="connsiteY16" fmla="*/ 1740325 h 2717659"/>
                    <a:gd name="connsiteX17" fmla="*/ 2407920 w 6202680"/>
                    <a:gd name="connsiteY17" fmla="*/ 1747945 h 2717659"/>
                    <a:gd name="connsiteX18" fmla="*/ 2644140 w 6202680"/>
                    <a:gd name="connsiteY18" fmla="*/ 1740325 h 2717659"/>
                    <a:gd name="connsiteX19" fmla="*/ 2727960 w 6202680"/>
                    <a:gd name="connsiteY19" fmla="*/ 1732705 h 2717659"/>
                    <a:gd name="connsiteX20" fmla="*/ 2766060 w 6202680"/>
                    <a:gd name="connsiteY20" fmla="*/ 1801285 h 2717659"/>
                    <a:gd name="connsiteX21" fmla="*/ 2880360 w 6202680"/>
                    <a:gd name="connsiteY21" fmla="*/ 1679365 h 2717659"/>
                    <a:gd name="connsiteX22" fmla="*/ 2918460 w 6202680"/>
                    <a:gd name="connsiteY22" fmla="*/ 1930825 h 2717659"/>
                    <a:gd name="connsiteX23" fmla="*/ 2987040 w 6202680"/>
                    <a:gd name="connsiteY23" fmla="*/ 1328845 h 2717659"/>
                    <a:gd name="connsiteX24" fmla="*/ 3078480 w 6202680"/>
                    <a:gd name="connsiteY24" fmla="*/ 2205145 h 2717659"/>
                    <a:gd name="connsiteX25" fmla="*/ 3139440 w 6202680"/>
                    <a:gd name="connsiteY25" fmla="*/ 1763185 h 2717659"/>
                    <a:gd name="connsiteX26" fmla="*/ 3192780 w 6202680"/>
                    <a:gd name="connsiteY26" fmla="*/ 1930825 h 2717659"/>
                    <a:gd name="connsiteX27" fmla="*/ 3329940 w 6202680"/>
                    <a:gd name="connsiteY27" fmla="*/ 2965 h 2717659"/>
                    <a:gd name="connsiteX28" fmla="*/ 3368040 w 6202680"/>
                    <a:gd name="connsiteY28" fmla="*/ 2433745 h 2717659"/>
                    <a:gd name="connsiteX29" fmla="*/ 3413760 w 6202680"/>
                    <a:gd name="connsiteY29" fmla="*/ 1526965 h 2717659"/>
                    <a:gd name="connsiteX30" fmla="*/ 3444240 w 6202680"/>
                    <a:gd name="connsiteY30" fmla="*/ 2136565 h 2717659"/>
                    <a:gd name="connsiteX31" fmla="*/ 3505200 w 6202680"/>
                    <a:gd name="connsiteY31" fmla="*/ 1999405 h 2717659"/>
                    <a:gd name="connsiteX32" fmla="*/ 3550920 w 6202680"/>
                    <a:gd name="connsiteY32" fmla="*/ 2007025 h 2717659"/>
                    <a:gd name="connsiteX33" fmla="*/ 3596640 w 6202680"/>
                    <a:gd name="connsiteY33" fmla="*/ 1793665 h 2717659"/>
                    <a:gd name="connsiteX34" fmla="*/ 3627120 w 6202680"/>
                    <a:gd name="connsiteY34" fmla="*/ 1915585 h 2717659"/>
                    <a:gd name="connsiteX35" fmla="*/ 3688080 w 6202680"/>
                    <a:gd name="connsiteY35" fmla="*/ 864025 h 2717659"/>
                    <a:gd name="connsiteX36" fmla="*/ 3764280 w 6202680"/>
                    <a:gd name="connsiteY36" fmla="*/ 1778425 h 2717659"/>
                    <a:gd name="connsiteX37" fmla="*/ 3787140 w 6202680"/>
                    <a:gd name="connsiteY37" fmla="*/ 1466005 h 2717659"/>
                    <a:gd name="connsiteX38" fmla="*/ 3817620 w 6202680"/>
                    <a:gd name="connsiteY38" fmla="*/ 1892725 h 2717659"/>
                    <a:gd name="connsiteX39" fmla="*/ 3939540 w 6202680"/>
                    <a:gd name="connsiteY39" fmla="*/ 2410885 h 2717659"/>
                    <a:gd name="connsiteX40" fmla="*/ 3970020 w 6202680"/>
                    <a:gd name="connsiteY40" fmla="*/ 2182285 h 2717659"/>
                    <a:gd name="connsiteX41" fmla="*/ 4038600 w 6202680"/>
                    <a:gd name="connsiteY41" fmla="*/ 1450765 h 2717659"/>
                    <a:gd name="connsiteX42" fmla="*/ 4069080 w 6202680"/>
                    <a:gd name="connsiteY42" fmla="*/ 1481245 h 2717659"/>
                    <a:gd name="connsiteX43" fmla="*/ 4107180 w 6202680"/>
                    <a:gd name="connsiteY43" fmla="*/ 1344085 h 2717659"/>
                    <a:gd name="connsiteX44" fmla="*/ 4114800 w 6202680"/>
                    <a:gd name="connsiteY44" fmla="*/ 1587925 h 2717659"/>
                    <a:gd name="connsiteX45" fmla="*/ 4137660 w 6202680"/>
                    <a:gd name="connsiteY45" fmla="*/ 650665 h 2717659"/>
                    <a:gd name="connsiteX46" fmla="*/ 4168140 w 6202680"/>
                    <a:gd name="connsiteY46" fmla="*/ 2106085 h 2717659"/>
                    <a:gd name="connsiteX47" fmla="*/ 4221480 w 6202680"/>
                    <a:gd name="connsiteY47" fmla="*/ 1953685 h 2717659"/>
                    <a:gd name="connsiteX48" fmla="*/ 4305300 w 6202680"/>
                    <a:gd name="connsiteY48" fmla="*/ 2090845 h 2717659"/>
                    <a:gd name="connsiteX49" fmla="*/ 4396740 w 6202680"/>
                    <a:gd name="connsiteY49" fmla="*/ 1747945 h 2717659"/>
                    <a:gd name="connsiteX50" fmla="*/ 4434840 w 6202680"/>
                    <a:gd name="connsiteY50" fmla="*/ 1816525 h 2717659"/>
                    <a:gd name="connsiteX51" fmla="*/ 4472940 w 6202680"/>
                    <a:gd name="connsiteY51" fmla="*/ 1046905 h 2717659"/>
                    <a:gd name="connsiteX52" fmla="*/ 4495800 w 6202680"/>
                    <a:gd name="connsiteY52" fmla="*/ 1115485 h 2717659"/>
                    <a:gd name="connsiteX53" fmla="*/ 4488180 w 6202680"/>
                    <a:gd name="connsiteY53" fmla="*/ 848785 h 2717659"/>
                    <a:gd name="connsiteX54" fmla="*/ 4549140 w 6202680"/>
                    <a:gd name="connsiteY54" fmla="*/ 1801285 h 2717659"/>
                    <a:gd name="connsiteX55" fmla="*/ 4587240 w 6202680"/>
                    <a:gd name="connsiteY55" fmla="*/ 1450765 h 2717659"/>
                    <a:gd name="connsiteX56" fmla="*/ 4610100 w 6202680"/>
                    <a:gd name="connsiteY56" fmla="*/ 1732705 h 2717659"/>
                    <a:gd name="connsiteX57" fmla="*/ 4632960 w 6202680"/>
                    <a:gd name="connsiteY57" fmla="*/ 1648885 h 2717659"/>
                    <a:gd name="connsiteX58" fmla="*/ 4724400 w 6202680"/>
                    <a:gd name="connsiteY58" fmla="*/ 2708065 h 2717659"/>
                    <a:gd name="connsiteX59" fmla="*/ 4747260 w 6202680"/>
                    <a:gd name="connsiteY59" fmla="*/ 2144185 h 2717659"/>
                    <a:gd name="connsiteX60" fmla="*/ 4808220 w 6202680"/>
                    <a:gd name="connsiteY60" fmla="*/ 1664125 h 2717659"/>
                    <a:gd name="connsiteX61" fmla="*/ 4861560 w 6202680"/>
                    <a:gd name="connsiteY61" fmla="*/ 1717465 h 2717659"/>
                    <a:gd name="connsiteX62" fmla="*/ 4899660 w 6202680"/>
                    <a:gd name="connsiteY62" fmla="*/ 1138345 h 2717659"/>
                    <a:gd name="connsiteX63" fmla="*/ 4914900 w 6202680"/>
                    <a:gd name="connsiteY63" fmla="*/ 726865 h 2717659"/>
                    <a:gd name="connsiteX64" fmla="*/ 4945380 w 6202680"/>
                    <a:gd name="connsiteY64" fmla="*/ 2448985 h 2717659"/>
                    <a:gd name="connsiteX65" fmla="*/ 5013960 w 6202680"/>
                    <a:gd name="connsiteY65" fmla="*/ 1778425 h 2717659"/>
                    <a:gd name="connsiteX66" fmla="*/ 5097780 w 6202680"/>
                    <a:gd name="connsiteY66" fmla="*/ 1991785 h 2717659"/>
                    <a:gd name="connsiteX67" fmla="*/ 5128260 w 6202680"/>
                    <a:gd name="connsiteY67" fmla="*/ 2228005 h 2717659"/>
                    <a:gd name="connsiteX68" fmla="*/ 5189220 w 6202680"/>
                    <a:gd name="connsiteY68" fmla="*/ 1907965 h 2717659"/>
                    <a:gd name="connsiteX69" fmla="*/ 5227320 w 6202680"/>
                    <a:gd name="connsiteY69" fmla="*/ 1694605 h 2717659"/>
                    <a:gd name="connsiteX70" fmla="*/ 5280660 w 6202680"/>
                    <a:gd name="connsiteY70" fmla="*/ 856405 h 2717659"/>
                    <a:gd name="connsiteX71" fmla="*/ 5341620 w 6202680"/>
                    <a:gd name="connsiteY71" fmla="*/ 1786045 h 2717659"/>
                    <a:gd name="connsiteX72" fmla="*/ 5379720 w 6202680"/>
                    <a:gd name="connsiteY72" fmla="*/ 1610785 h 2717659"/>
                    <a:gd name="connsiteX73" fmla="*/ 5394960 w 6202680"/>
                    <a:gd name="connsiteY73" fmla="*/ 1786045 h 2717659"/>
                    <a:gd name="connsiteX74" fmla="*/ 5417820 w 6202680"/>
                    <a:gd name="connsiteY74" fmla="*/ 1671745 h 2717659"/>
                    <a:gd name="connsiteX75" fmla="*/ 5524500 w 6202680"/>
                    <a:gd name="connsiteY75" fmla="*/ 2441365 h 2717659"/>
                    <a:gd name="connsiteX76" fmla="*/ 5631180 w 6202680"/>
                    <a:gd name="connsiteY76" fmla="*/ 1511725 h 2717659"/>
                    <a:gd name="connsiteX77" fmla="*/ 5692140 w 6202680"/>
                    <a:gd name="connsiteY77" fmla="*/ 1245025 h 2717659"/>
                    <a:gd name="connsiteX78" fmla="*/ 5707380 w 6202680"/>
                    <a:gd name="connsiteY78" fmla="*/ 1717465 h 2717659"/>
                    <a:gd name="connsiteX79" fmla="*/ 5707380 w 6202680"/>
                    <a:gd name="connsiteY79" fmla="*/ 627805 h 2717659"/>
                    <a:gd name="connsiteX80" fmla="*/ 5775960 w 6202680"/>
                    <a:gd name="connsiteY80" fmla="*/ 2464225 h 2717659"/>
                    <a:gd name="connsiteX81" fmla="*/ 5798820 w 6202680"/>
                    <a:gd name="connsiteY81" fmla="*/ 1923205 h 2717659"/>
                    <a:gd name="connsiteX82" fmla="*/ 5882640 w 6202680"/>
                    <a:gd name="connsiteY82" fmla="*/ 2113705 h 2717659"/>
                    <a:gd name="connsiteX83" fmla="*/ 5966460 w 6202680"/>
                    <a:gd name="connsiteY83" fmla="*/ 1816525 h 2717659"/>
                    <a:gd name="connsiteX84" fmla="*/ 5996940 w 6202680"/>
                    <a:gd name="connsiteY84" fmla="*/ 1847005 h 2717659"/>
                    <a:gd name="connsiteX85" fmla="*/ 6050280 w 6202680"/>
                    <a:gd name="connsiteY85" fmla="*/ 1222165 h 2717659"/>
                    <a:gd name="connsiteX86" fmla="*/ 6080760 w 6202680"/>
                    <a:gd name="connsiteY86" fmla="*/ 1321225 h 2717659"/>
                    <a:gd name="connsiteX87" fmla="*/ 6096000 w 6202680"/>
                    <a:gd name="connsiteY87" fmla="*/ 947845 h 2717659"/>
                    <a:gd name="connsiteX88" fmla="*/ 6134100 w 6202680"/>
                    <a:gd name="connsiteY88" fmla="*/ 1816525 h 2717659"/>
                    <a:gd name="connsiteX89" fmla="*/ 6172200 w 6202680"/>
                    <a:gd name="connsiteY89" fmla="*/ 1679365 h 2717659"/>
                    <a:gd name="connsiteX90" fmla="*/ 6202680 w 6202680"/>
                    <a:gd name="connsiteY90" fmla="*/ 18698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34100 w 6172200"/>
                    <a:gd name="connsiteY88" fmla="*/ 1816525 h 2717659"/>
                    <a:gd name="connsiteX89" fmla="*/ 6172200 w 6172200"/>
                    <a:gd name="connsiteY89" fmla="*/ 16793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72200 w 6172200"/>
                    <a:gd name="connsiteY88" fmla="*/ 1679365 h 2717659"/>
                    <a:gd name="connsiteX0" fmla="*/ 0 w 6096000"/>
                    <a:gd name="connsiteY0" fmla="*/ 1747945 h 2717659"/>
                    <a:gd name="connsiteX1" fmla="*/ 99060 w 6096000"/>
                    <a:gd name="connsiteY1" fmla="*/ 1778425 h 2717659"/>
                    <a:gd name="connsiteX2" fmla="*/ 190500 w 6096000"/>
                    <a:gd name="connsiteY2" fmla="*/ 1747945 h 2717659"/>
                    <a:gd name="connsiteX3" fmla="*/ 266700 w 6096000"/>
                    <a:gd name="connsiteY3" fmla="*/ 1784775 h 2717659"/>
                    <a:gd name="connsiteX4" fmla="*/ 472440 w 6096000"/>
                    <a:gd name="connsiteY4" fmla="*/ 1732705 h 2717659"/>
                    <a:gd name="connsiteX5" fmla="*/ 558800 w 6096000"/>
                    <a:gd name="connsiteY5" fmla="*/ 1802555 h 2717659"/>
                    <a:gd name="connsiteX6" fmla="*/ 899160 w 6096000"/>
                    <a:gd name="connsiteY6" fmla="*/ 1763185 h 2717659"/>
                    <a:gd name="connsiteX7" fmla="*/ 976630 w 6096000"/>
                    <a:gd name="connsiteY7" fmla="*/ 1830495 h 2717659"/>
                    <a:gd name="connsiteX8" fmla="*/ 1094740 w 6096000"/>
                    <a:gd name="connsiteY8" fmla="*/ 1755565 h 2717659"/>
                    <a:gd name="connsiteX9" fmla="*/ 1196340 w 6096000"/>
                    <a:gd name="connsiteY9" fmla="*/ 1816525 h 2717659"/>
                    <a:gd name="connsiteX10" fmla="*/ 1271270 w 6096000"/>
                    <a:gd name="connsiteY10" fmla="*/ 1741595 h 2717659"/>
                    <a:gd name="connsiteX11" fmla="*/ 1348740 w 6096000"/>
                    <a:gd name="connsiteY11" fmla="*/ 1755565 h 2717659"/>
                    <a:gd name="connsiteX12" fmla="*/ 1424940 w 6096000"/>
                    <a:gd name="connsiteY12" fmla="*/ 1817795 h 2717659"/>
                    <a:gd name="connsiteX13" fmla="*/ 1638300 w 6096000"/>
                    <a:gd name="connsiteY13" fmla="*/ 1732705 h 2717659"/>
                    <a:gd name="connsiteX14" fmla="*/ 1790700 w 6096000"/>
                    <a:gd name="connsiteY14" fmla="*/ 1778425 h 2717659"/>
                    <a:gd name="connsiteX15" fmla="*/ 1927860 w 6096000"/>
                    <a:gd name="connsiteY15" fmla="*/ 1747945 h 2717659"/>
                    <a:gd name="connsiteX16" fmla="*/ 2164080 w 6096000"/>
                    <a:gd name="connsiteY16" fmla="*/ 1740325 h 2717659"/>
                    <a:gd name="connsiteX17" fmla="*/ 2407920 w 6096000"/>
                    <a:gd name="connsiteY17" fmla="*/ 1747945 h 2717659"/>
                    <a:gd name="connsiteX18" fmla="*/ 2644140 w 6096000"/>
                    <a:gd name="connsiteY18" fmla="*/ 1740325 h 2717659"/>
                    <a:gd name="connsiteX19" fmla="*/ 2727960 w 6096000"/>
                    <a:gd name="connsiteY19" fmla="*/ 1732705 h 2717659"/>
                    <a:gd name="connsiteX20" fmla="*/ 2766060 w 6096000"/>
                    <a:gd name="connsiteY20" fmla="*/ 1801285 h 2717659"/>
                    <a:gd name="connsiteX21" fmla="*/ 2880360 w 6096000"/>
                    <a:gd name="connsiteY21" fmla="*/ 1679365 h 2717659"/>
                    <a:gd name="connsiteX22" fmla="*/ 2918460 w 6096000"/>
                    <a:gd name="connsiteY22" fmla="*/ 1930825 h 2717659"/>
                    <a:gd name="connsiteX23" fmla="*/ 2987040 w 6096000"/>
                    <a:gd name="connsiteY23" fmla="*/ 1328845 h 2717659"/>
                    <a:gd name="connsiteX24" fmla="*/ 3078480 w 6096000"/>
                    <a:gd name="connsiteY24" fmla="*/ 2205145 h 2717659"/>
                    <a:gd name="connsiteX25" fmla="*/ 3139440 w 6096000"/>
                    <a:gd name="connsiteY25" fmla="*/ 1763185 h 2717659"/>
                    <a:gd name="connsiteX26" fmla="*/ 3192780 w 6096000"/>
                    <a:gd name="connsiteY26" fmla="*/ 1930825 h 2717659"/>
                    <a:gd name="connsiteX27" fmla="*/ 3329940 w 6096000"/>
                    <a:gd name="connsiteY27" fmla="*/ 2965 h 2717659"/>
                    <a:gd name="connsiteX28" fmla="*/ 3368040 w 6096000"/>
                    <a:gd name="connsiteY28" fmla="*/ 2433745 h 2717659"/>
                    <a:gd name="connsiteX29" fmla="*/ 3413760 w 6096000"/>
                    <a:gd name="connsiteY29" fmla="*/ 1526965 h 2717659"/>
                    <a:gd name="connsiteX30" fmla="*/ 3444240 w 6096000"/>
                    <a:gd name="connsiteY30" fmla="*/ 2136565 h 2717659"/>
                    <a:gd name="connsiteX31" fmla="*/ 3505200 w 6096000"/>
                    <a:gd name="connsiteY31" fmla="*/ 1999405 h 2717659"/>
                    <a:gd name="connsiteX32" fmla="*/ 3550920 w 6096000"/>
                    <a:gd name="connsiteY32" fmla="*/ 2007025 h 2717659"/>
                    <a:gd name="connsiteX33" fmla="*/ 3596640 w 6096000"/>
                    <a:gd name="connsiteY33" fmla="*/ 1793665 h 2717659"/>
                    <a:gd name="connsiteX34" fmla="*/ 3627120 w 6096000"/>
                    <a:gd name="connsiteY34" fmla="*/ 1915585 h 2717659"/>
                    <a:gd name="connsiteX35" fmla="*/ 3688080 w 6096000"/>
                    <a:gd name="connsiteY35" fmla="*/ 864025 h 2717659"/>
                    <a:gd name="connsiteX36" fmla="*/ 3764280 w 6096000"/>
                    <a:gd name="connsiteY36" fmla="*/ 1778425 h 2717659"/>
                    <a:gd name="connsiteX37" fmla="*/ 3787140 w 6096000"/>
                    <a:gd name="connsiteY37" fmla="*/ 1466005 h 2717659"/>
                    <a:gd name="connsiteX38" fmla="*/ 3817620 w 6096000"/>
                    <a:gd name="connsiteY38" fmla="*/ 1892725 h 2717659"/>
                    <a:gd name="connsiteX39" fmla="*/ 3939540 w 6096000"/>
                    <a:gd name="connsiteY39" fmla="*/ 2410885 h 2717659"/>
                    <a:gd name="connsiteX40" fmla="*/ 3970020 w 6096000"/>
                    <a:gd name="connsiteY40" fmla="*/ 2182285 h 2717659"/>
                    <a:gd name="connsiteX41" fmla="*/ 4038600 w 6096000"/>
                    <a:gd name="connsiteY41" fmla="*/ 1450765 h 2717659"/>
                    <a:gd name="connsiteX42" fmla="*/ 4069080 w 6096000"/>
                    <a:gd name="connsiteY42" fmla="*/ 1481245 h 2717659"/>
                    <a:gd name="connsiteX43" fmla="*/ 4107180 w 6096000"/>
                    <a:gd name="connsiteY43" fmla="*/ 1344085 h 2717659"/>
                    <a:gd name="connsiteX44" fmla="*/ 4114800 w 6096000"/>
                    <a:gd name="connsiteY44" fmla="*/ 1587925 h 2717659"/>
                    <a:gd name="connsiteX45" fmla="*/ 4137660 w 6096000"/>
                    <a:gd name="connsiteY45" fmla="*/ 650665 h 2717659"/>
                    <a:gd name="connsiteX46" fmla="*/ 4168140 w 6096000"/>
                    <a:gd name="connsiteY46" fmla="*/ 2106085 h 2717659"/>
                    <a:gd name="connsiteX47" fmla="*/ 4221480 w 6096000"/>
                    <a:gd name="connsiteY47" fmla="*/ 1953685 h 2717659"/>
                    <a:gd name="connsiteX48" fmla="*/ 4305300 w 6096000"/>
                    <a:gd name="connsiteY48" fmla="*/ 2090845 h 2717659"/>
                    <a:gd name="connsiteX49" fmla="*/ 4396740 w 6096000"/>
                    <a:gd name="connsiteY49" fmla="*/ 1747945 h 2717659"/>
                    <a:gd name="connsiteX50" fmla="*/ 4434840 w 6096000"/>
                    <a:gd name="connsiteY50" fmla="*/ 1816525 h 2717659"/>
                    <a:gd name="connsiteX51" fmla="*/ 4472940 w 6096000"/>
                    <a:gd name="connsiteY51" fmla="*/ 1046905 h 2717659"/>
                    <a:gd name="connsiteX52" fmla="*/ 4495800 w 6096000"/>
                    <a:gd name="connsiteY52" fmla="*/ 1115485 h 2717659"/>
                    <a:gd name="connsiteX53" fmla="*/ 4488180 w 6096000"/>
                    <a:gd name="connsiteY53" fmla="*/ 848785 h 2717659"/>
                    <a:gd name="connsiteX54" fmla="*/ 4549140 w 6096000"/>
                    <a:gd name="connsiteY54" fmla="*/ 1801285 h 2717659"/>
                    <a:gd name="connsiteX55" fmla="*/ 4587240 w 6096000"/>
                    <a:gd name="connsiteY55" fmla="*/ 1450765 h 2717659"/>
                    <a:gd name="connsiteX56" fmla="*/ 4610100 w 6096000"/>
                    <a:gd name="connsiteY56" fmla="*/ 1732705 h 2717659"/>
                    <a:gd name="connsiteX57" fmla="*/ 4632960 w 6096000"/>
                    <a:gd name="connsiteY57" fmla="*/ 1648885 h 2717659"/>
                    <a:gd name="connsiteX58" fmla="*/ 4724400 w 6096000"/>
                    <a:gd name="connsiteY58" fmla="*/ 2708065 h 2717659"/>
                    <a:gd name="connsiteX59" fmla="*/ 4747260 w 6096000"/>
                    <a:gd name="connsiteY59" fmla="*/ 2144185 h 2717659"/>
                    <a:gd name="connsiteX60" fmla="*/ 4808220 w 6096000"/>
                    <a:gd name="connsiteY60" fmla="*/ 1664125 h 2717659"/>
                    <a:gd name="connsiteX61" fmla="*/ 4861560 w 6096000"/>
                    <a:gd name="connsiteY61" fmla="*/ 1717465 h 2717659"/>
                    <a:gd name="connsiteX62" fmla="*/ 4899660 w 6096000"/>
                    <a:gd name="connsiteY62" fmla="*/ 1138345 h 2717659"/>
                    <a:gd name="connsiteX63" fmla="*/ 4914900 w 6096000"/>
                    <a:gd name="connsiteY63" fmla="*/ 726865 h 2717659"/>
                    <a:gd name="connsiteX64" fmla="*/ 4945380 w 6096000"/>
                    <a:gd name="connsiteY64" fmla="*/ 2448985 h 2717659"/>
                    <a:gd name="connsiteX65" fmla="*/ 5013960 w 6096000"/>
                    <a:gd name="connsiteY65" fmla="*/ 1778425 h 2717659"/>
                    <a:gd name="connsiteX66" fmla="*/ 5097780 w 6096000"/>
                    <a:gd name="connsiteY66" fmla="*/ 1991785 h 2717659"/>
                    <a:gd name="connsiteX67" fmla="*/ 5128260 w 6096000"/>
                    <a:gd name="connsiteY67" fmla="*/ 2228005 h 2717659"/>
                    <a:gd name="connsiteX68" fmla="*/ 5189220 w 6096000"/>
                    <a:gd name="connsiteY68" fmla="*/ 1907965 h 2717659"/>
                    <a:gd name="connsiteX69" fmla="*/ 5227320 w 6096000"/>
                    <a:gd name="connsiteY69" fmla="*/ 1694605 h 2717659"/>
                    <a:gd name="connsiteX70" fmla="*/ 5280660 w 6096000"/>
                    <a:gd name="connsiteY70" fmla="*/ 856405 h 2717659"/>
                    <a:gd name="connsiteX71" fmla="*/ 5341620 w 6096000"/>
                    <a:gd name="connsiteY71" fmla="*/ 1786045 h 2717659"/>
                    <a:gd name="connsiteX72" fmla="*/ 5379720 w 6096000"/>
                    <a:gd name="connsiteY72" fmla="*/ 1610785 h 2717659"/>
                    <a:gd name="connsiteX73" fmla="*/ 5394960 w 6096000"/>
                    <a:gd name="connsiteY73" fmla="*/ 1786045 h 2717659"/>
                    <a:gd name="connsiteX74" fmla="*/ 5417820 w 6096000"/>
                    <a:gd name="connsiteY74" fmla="*/ 1671745 h 2717659"/>
                    <a:gd name="connsiteX75" fmla="*/ 5524500 w 6096000"/>
                    <a:gd name="connsiteY75" fmla="*/ 2441365 h 2717659"/>
                    <a:gd name="connsiteX76" fmla="*/ 5631180 w 6096000"/>
                    <a:gd name="connsiteY76" fmla="*/ 1511725 h 2717659"/>
                    <a:gd name="connsiteX77" fmla="*/ 5692140 w 6096000"/>
                    <a:gd name="connsiteY77" fmla="*/ 1245025 h 2717659"/>
                    <a:gd name="connsiteX78" fmla="*/ 5707380 w 6096000"/>
                    <a:gd name="connsiteY78" fmla="*/ 1717465 h 2717659"/>
                    <a:gd name="connsiteX79" fmla="*/ 5707380 w 6096000"/>
                    <a:gd name="connsiteY79" fmla="*/ 627805 h 2717659"/>
                    <a:gd name="connsiteX80" fmla="*/ 5775960 w 6096000"/>
                    <a:gd name="connsiteY80" fmla="*/ 2464225 h 2717659"/>
                    <a:gd name="connsiteX81" fmla="*/ 5798820 w 6096000"/>
                    <a:gd name="connsiteY81" fmla="*/ 1923205 h 2717659"/>
                    <a:gd name="connsiteX82" fmla="*/ 5882640 w 6096000"/>
                    <a:gd name="connsiteY82" fmla="*/ 2113705 h 2717659"/>
                    <a:gd name="connsiteX83" fmla="*/ 5966460 w 6096000"/>
                    <a:gd name="connsiteY83" fmla="*/ 1816525 h 2717659"/>
                    <a:gd name="connsiteX84" fmla="*/ 5996940 w 6096000"/>
                    <a:gd name="connsiteY84" fmla="*/ 1847005 h 2717659"/>
                    <a:gd name="connsiteX85" fmla="*/ 6050280 w 6096000"/>
                    <a:gd name="connsiteY85" fmla="*/ 1222165 h 2717659"/>
                    <a:gd name="connsiteX86" fmla="*/ 6080760 w 6096000"/>
                    <a:gd name="connsiteY86" fmla="*/ 1321225 h 2717659"/>
                    <a:gd name="connsiteX87" fmla="*/ 6096000 w 6096000"/>
                    <a:gd name="connsiteY87" fmla="*/ 947845 h 2717659"/>
                    <a:gd name="connsiteX0" fmla="*/ 0 w 6080760"/>
                    <a:gd name="connsiteY0" fmla="*/ 1747945 h 2717659"/>
                    <a:gd name="connsiteX1" fmla="*/ 99060 w 6080760"/>
                    <a:gd name="connsiteY1" fmla="*/ 1778425 h 2717659"/>
                    <a:gd name="connsiteX2" fmla="*/ 190500 w 6080760"/>
                    <a:gd name="connsiteY2" fmla="*/ 1747945 h 2717659"/>
                    <a:gd name="connsiteX3" fmla="*/ 266700 w 6080760"/>
                    <a:gd name="connsiteY3" fmla="*/ 1784775 h 2717659"/>
                    <a:gd name="connsiteX4" fmla="*/ 472440 w 6080760"/>
                    <a:gd name="connsiteY4" fmla="*/ 1732705 h 2717659"/>
                    <a:gd name="connsiteX5" fmla="*/ 558800 w 6080760"/>
                    <a:gd name="connsiteY5" fmla="*/ 1802555 h 2717659"/>
                    <a:gd name="connsiteX6" fmla="*/ 899160 w 6080760"/>
                    <a:gd name="connsiteY6" fmla="*/ 1763185 h 2717659"/>
                    <a:gd name="connsiteX7" fmla="*/ 976630 w 6080760"/>
                    <a:gd name="connsiteY7" fmla="*/ 1830495 h 2717659"/>
                    <a:gd name="connsiteX8" fmla="*/ 1094740 w 6080760"/>
                    <a:gd name="connsiteY8" fmla="*/ 1755565 h 2717659"/>
                    <a:gd name="connsiteX9" fmla="*/ 1196340 w 6080760"/>
                    <a:gd name="connsiteY9" fmla="*/ 1816525 h 2717659"/>
                    <a:gd name="connsiteX10" fmla="*/ 1271270 w 6080760"/>
                    <a:gd name="connsiteY10" fmla="*/ 1741595 h 2717659"/>
                    <a:gd name="connsiteX11" fmla="*/ 1348740 w 6080760"/>
                    <a:gd name="connsiteY11" fmla="*/ 1755565 h 2717659"/>
                    <a:gd name="connsiteX12" fmla="*/ 1424940 w 6080760"/>
                    <a:gd name="connsiteY12" fmla="*/ 1817795 h 2717659"/>
                    <a:gd name="connsiteX13" fmla="*/ 1638300 w 6080760"/>
                    <a:gd name="connsiteY13" fmla="*/ 1732705 h 2717659"/>
                    <a:gd name="connsiteX14" fmla="*/ 1790700 w 6080760"/>
                    <a:gd name="connsiteY14" fmla="*/ 1778425 h 2717659"/>
                    <a:gd name="connsiteX15" fmla="*/ 1927860 w 6080760"/>
                    <a:gd name="connsiteY15" fmla="*/ 1747945 h 2717659"/>
                    <a:gd name="connsiteX16" fmla="*/ 2164080 w 6080760"/>
                    <a:gd name="connsiteY16" fmla="*/ 1740325 h 2717659"/>
                    <a:gd name="connsiteX17" fmla="*/ 2407920 w 6080760"/>
                    <a:gd name="connsiteY17" fmla="*/ 1747945 h 2717659"/>
                    <a:gd name="connsiteX18" fmla="*/ 2644140 w 6080760"/>
                    <a:gd name="connsiteY18" fmla="*/ 1740325 h 2717659"/>
                    <a:gd name="connsiteX19" fmla="*/ 2727960 w 6080760"/>
                    <a:gd name="connsiteY19" fmla="*/ 1732705 h 2717659"/>
                    <a:gd name="connsiteX20" fmla="*/ 2766060 w 6080760"/>
                    <a:gd name="connsiteY20" fmla="*/ 1801285 h 2717659"/>
                    <a:gd name="connsiteX21" fmla="*/ 2880360 w 6080760"/>
                    <a:gd name="connsiteY21" fmla="*/ 1679365 h 2717659"/>
                    <a:gd name="connsiteX22" fmla="*/ 2918460 w 6080760"/>
                    <a:gd name="connsiteY22" fmla="*/ 1930825 h 2717659"/>
                    <a:gd name="connsiteX23" fmla="*/ 2987040 w 6080760"/>
                    <a:gd name="connsiteY23" fmla="*/ 1328845 h 2717659"/>
                    <a:gd name="connsiteX24" fmla="*/ 3078480 w 6080760"/>
                    <a:gd name="connsiteY24" fmla="*/ 2205145 h 2717659"/>
                    <a:gd name="connsiteX25" fmla="*/ 3139440 w 6080760"/>
                    <a:gd name="connsiteY25" fmla="*/ 1763185 h 2717659"/>
                    <a:gd name="connsiteX26" fmla="*/ 3192780 w 6080760"/>
                    <a:gd name="connsiteY26" fmla="*/ 1930825 h 2717659"/>
                    <a:gd name="connsiteX27" fmla="*/ 3329940 w 6080760"/>
                    <a:gd name="connsiteY27" fmla="*/ 2965 h 2717659"/>
                    <a:gd name="connsiteX28" fmla="*/ 3368040 w 6080760"/>
                    <a:gd name="connsiteY28" fmla="*/ 2433745 h 2717659"/>
                    <a:gd name="connsiteX29" fmla="*/ 3413760 w 6080760"/>
                    <a:gd name="connsiteY29" fmla="*/ 1526965 h 2717659"/>
                    <a:gd name="connsiteX30" fmla="*/ 3444240 w 6080760"/>
                    <a:gd name="connsiteY30" fmla="*/ 2136565 h 2717659"/>
                    <a:gd name="connsiteX31" fmla="*/ 3505200 w 6080760"/>
                    <a:gd name="connsiteY31" fmla="*/ 1999405 h 2717659"/>
                    <a:gd name="connsiteX32" fmla="*/ 3550920 w 6080760"/>
                    <a:gd name="connsiteY32" fmla="*/ 2007025 h 2717659"/>
                    <a:gd name="connsiteX33" fmla="*/ 3596640 w 6080760"/>
                    <a:gd name="connsiteY33" fmla="*/ 1793665 h 2717659"/>
                    <a:gd name="connsiteX34" fmla="*/ 3627120 w 6080760"/>
                    <a:gd name="connsiteY34" fmla="*/ 1915585 h 2717659"/>
                    <a:gd name="connsiteX35" fmla="*/ 3688080 w 6080760"/>
                    <a:gd name="connsiteY35" fmla="*/ 864025 h 2717659"/>
                    <a:gd name="connsiteX36" fmla="*/ 3764280 w 6080760"/>
                    <a:gd name="connsiteY36" fmla="*/ 1778425 h 2717659"/>
                    <a:gd name="connsiteX37" fmla="*/ 3787140 w 6080760"/>
                    <a:gd name="connsiteY37" fmla="*/ 1466005 h 2717659"/>
                    <a:gd name="connsiteX38" fmla="*/ 3817620 w 6080760"/>
                    <a:gd name="connsiteY38" fmla="*/ 1892725 h 2717659"/>
                    <a:gd name="connsiteX39" fmla="*/ 3939540 w 6080760"/>
                    <a:gd name="connsiteY39" fmla="*/ 2410885 h 2717659"/>
                    <a:gd name="connsiteX40" fmla="*/ 3970020 w 6080760"/>
                    <a:gd name="connsiteY40" fmla="*/ 2182285 h 2717659"/>
                    <a:gd name="connsiteX41" fmla="*/ 4038600 w 6080760"/>
                    <a:gd name="connsiteY41" fmla="*/ 1450765 h 2717659"/>
                    <a:gd name="connsiteX42" fmla="*/ 4069080 w 6080760"/>
                    <a:gd name="connsiteY42" fmla="*/ 1481245 h 2717659"/>
                    <a:gd name="connsiteX43" fmla="*/ 4107180 w 6080760"/>
                    <a:gd name="connsiteY43" fmla="*/ 1344085 h 2717659"/>
                    <a:gd name="connsiteX44" fmla="*/ 4114800 w 6080760"/>
                    <a:gd name="connsiteY44" fmla="*/ 1587925 h 2717659"/>
                    <a:gd name="connsiteX45" fmla="*/ 4137660 w 6080760"/>
                    <a:gd name="connsiteY45" fmla="*/ 650665 h 2717659"/>
                    <a:gd name="connsiteX46" fmla="*/ 4168140 w 6080760"/>
                    <a:gd name="connsiteY46" fmla="*/ 2106085 h 2717659"/>
                    <a:gd name="connsiteX47" fmla="*/ 4221480 w 6080760"/>
                    <a:gd name="connsiteY47" fmla="*/ 1953685 h 2717659"/>
                    <a:gd name="connsiteX48" fmla="*/ 4305300 w 6080760"/>
                    <a:gd name="connsiteY48" fmla="*/ 2090845 h 2717659"/>
                    <a:gd name="connsiteX49" fmla="*/ 4396740 w 6080760"/>
                    <a:gd name="connsiteY49" fmla="*/ 1747945 h 2717659"/>
                    <a:gd name="connsiteX50" fmla="*/ 4434840 w 6080760"/>
                    <a:gd name="connsiteY50" fmla="*/ 1816525 h 2717659"/>
                    <a:gd name="connsiteX51" fmla="*/ 4472940 w 6080760"/>
                    <a:gd name="connsiteY51" fmla="*/ 1046905 h 2717659"/>
                    <a:gd name="connsiteX52" fmla="*/ 4495800 w 6080760"/>
                    <a:gd name="connsiteY52" fmla="*/ 1115485 h 2717659"/>
                    <a:gd name="connsiteX53" fmla="*/ 4488180 w 6080760"/>
                    <a:gd name="connsiteY53" fmla="*/ 848785 h 2717659"/>
                    <a:gd name="connsiteX54" fmla="*/ 4549140 w 6080760"/>
                    <a:gd name="connsiteY54" fmla="*/ 1801285 h 2717659"/>
                    <a:gd name="connsiteX55" fmla="*/ 4587240 w 6080760"/>
                    <a:gd name="connsiteY55" fmla="*/ 1450765 h 2717659"/>
                    <a:gd name="connsiteX56" fmla="*/ 4610100 w 6080760"/>
                    <a:gd name="connsiteY56" fmla="*/ 1732705 h 2717659"/>
                    <a:gd name="connsiteX57" fmla="*/ 4632960 w 6080760"/>
                    <a:gd name="connsiteY57" fmla="*/ 1648885 h 2717659"/>
                    <a:gd name="connsiteX58" fmla="*/ 4724400 w 6080760"/>
                    <a:gd name="connsiteY58" fmla="*/ 2708065 h 2717659"/>
                    <a:gd name="connsiteX59" fmla="*/ 4747260 w 6080760"/>
                    <a:gd name="connsiteY59" fmla="*/ 2144185 h 2717659"/>
                    <a:gd name="connsiteX60" fmla="*/ 4808220 w 6080760"/>
                    <a:gd name="connsiteY60" fmla="*/ 1664125 h 2717659"/>
                    <a:gd name="connsiteX61" fmla="*/ 4861560 w 6080760"/>
                    <a:gd name="connsiteY61" fmla="*/ 1717465 h 2717659"/>
                    <a:gd name="connsiteX62" fmla="*/ 4899660 w 6080760"/>
                    <a:gd name="connsiteY62" fmla="*/ 1138345 h 2717659"/>
                    <a:gd name="connsiteX63" fmla="*/ 4914900 w 6080760"/>
                    <a:gd name="connsiteY63" fmla="*/ 726865 h 2717659"/>
                    <a:gd name="connsiteX64" fmla="*/ 4945380 w 6080760"/>
                    <a:gd name="connsiteY64" fmla="*/ 2448985 h 2717659"/>
                    <a:gd name="connsiteX65" fmla="*/ 5013960 w 6080760"/>
                    <a:gd name="connsiteY65" fmla="*/ 1778425 h 2717659"/>
                    <a:gd name="connsiteX66" fmla="*/ 5097780 w 6080760"/>
                    <a:gd name="connsiteY66" fmla="*/ 1991785 h 2717659"/>
                    <a:gd name="connsiteX67" fmla="*/ 5128260 w 6080760"/>
                    <a:gd name="connsiteY67" fmla="*/ 2228005 h 2717659"/>
                    <a:gd name="connsiteX68" fmla="*/ 5189220 w 6080760"/>
                    <a:gd name="connsiteY68" fmla="*/ 1907965 h 2717659"/>
                    <a:gd name="connsiteX69" fmla="*/ 5227320 w 6080760"/>
                    <a:gd name="connsiteY69" fmla="*/ 1694605 h 2717659"/>
                    <a:gd name="connsiteX70" fmla="*/ 5280660 w 6080760"/>
                    <a:gd name="connsiteY70" fmla="*/ 856405 h 2717659"/>
                    <a:gd name="connsiteX71" fmla="*/ 5341620 w 6080760"/>
                    <a:gd name="connsiteY71" fmla="*/ 1786045 h 2717659"/>
                    <a:gd name="connsiteX72" fmla="*/ 5379720 w 6080760"/>
                    <a:gd name="connsiteY72" fmla="*/ 1610785 h 2717659"/>
                    <a:gd name="connsiteX73" fmla="*/ 5394960 w 6080760"/>
                    <a:gd name="connsiteY73" fmla="*/ 1786045 h 2717659"/>
                    <a:gd name="connsiteX74" fmla="*/ 5417820 w 6080760"/>
                    <a:gd name="connsiteY74" fmla="*/ 1671745 h 2717659"/>
                    <a:gd name="connsiteX75" fmla="*/ 5524500 w 6080760"/>
                    <a:gd name="connsiteY75" fmla="*/ 2441365 h 2717659"/>
                    <a:gd name="connsiteX76" fmla="*/ 5631180 w 6080760"/>
                    <a:gd name="connsiteY76" fmla="*/ 1511725 h 2717659"/>
                    <a:gd name="connsiteX77" fmla="*/ 5692140 w 6080760"/>
                    <a:gd name="connsiteY77" fmla="*/ 1245025 h 2717659"/>
                    <a:gd name="connsiteX78" fmla="*/ 5707380 w 6080760"/>
                    <a:gd name="connsiteY78" fmla="*/ 1717465 h 2717659"/>
                    <a:gd name="connsiteX79" fmla="*/ 5707380 w 6080760"/>
                    <a:gd name="connsiteY79" fmla="*/ 627805 h 2717659"/>
                    <a:gd name="connsiteX80" fmla="*/ 5775960 w 6080760"/>
                    <a:gd name="connsiteY80" fmla="*/ 2464225 h 2717659"/>
                    <a:gd name="connsiteX81" fmla="*/ 5798820 w 6080760"/>
                    <a:gd name="connsiteY81" fmla="*/ 1923205 h 2717659"/>
                    <a:gd name="connsiteX82" fmla="*/ 5882640 w 6080760"/>
                    <a:gd name="connsiteY82" fmla="*/ 2113705 h 2717659"/>
                    <a:gd name="connsiteX83" fmla="*/ 5966460 w 6080760"/>
                    <a:gd name="connsiteY83" fmla="*/ 1816525 h 2717659"/>
                    <a:gd name="connsiteX84" fmla="*/ 5996940 w 6080760"/>
                    <a:gd name="connsiteY84" fmla="*/ 1847005 h 2717659"/>
                    <a:gd name="connsiteX85" fmla="*/ 6050280 w 6080760"/>
                    <a:gd name="connsiteY85" fmla="*/ 1222165 h 2717659"/>
                    <a:gd name="connsiteX86" fmla="*/ 6080760 w 6080760"/>
                    <a:gd name="connsiteY86" fmla="*/ 1321225 h 2717659"/>
                    <a:gd name="connsiteX0" fmla="*/ 0 w 6050280"/>
                    <a:gd name="connsiteY0" fmla="*/ 1747945 h 2717659"/>
                    <a:gd name="connsiteX1" fmla="*/ 99060 w 6050280"/>
                    <a:gd name="connsiteY1" fmla="*/ 1778425 h 2717659"/>
                    <a:gd name="connsiteX2" fmla="*/ 190500 w 6050280"/>
                    <a:gd name="connsiteY2" fmla="*/ 1747945 h 2717659"/>
                    <a:gd name="connsiteX3" fmla="*/ 266700 w 6050280"/>
                    <a:gd name="connsiteY3" fmla="*/ 1784775 h 2717659"/>
                    <a:gd name="connsiteX4" fmla="*/ 472440 w 6050280"/>
                    <a:gd name="connsiteY4" fmla="*/ 1732705 h 2717659"/>
                    <a:gd name="connsiteX5" fmla="*/ 558800 w 6050280"/>
                    <a:gd name="connsiteY5" fmla="*/ 1802555 h 2717659"/>
                    <a:gd name="connsiteX6" fmla="*/ 899160 w 6050280"/>
                    <a:gd name="connsiteY6" fmla="*/ 1763185 h 2717659"/>
                    <a:gd name="connsiteX7" fmla="*/ 976630 w 6050280"/>
                    <a:gd name="connsiteY7" fmla="*/ 1830495 h 2717659"/>
                    <a:gd name="connsiteX8" fmla="*/ 1094740 w 6050280"/>
                    <a:gd name="connsiteY8" fmla="*/ 1755565 h 2717659"/>
                    <a:gd name="connsiteX9" fmla="*/ 1196340 w 6050280"/>
                    <a:gd name="connsiteY9" fmla="*/ 1816525 h 2717659"/>
                    <a:gd name="connsiteX10" fmla="*/ 1271270 w 6050280"/>
                    <a:gd name="connsiteY10" fmla="*/ 1741595 h 2717659"/>
                    <a:gd name="connsiteX11" fmla="*/ 1348740 w 6050280"/>
                    <a:gd name="connsiteY11" fmla="*/ 1755565 h 2717659"/>
                    <a:gd name="connsiteX12" fmla="*/ 1424940 w 6050280"/>
                    <a:gd name="connsiteY12" fmla="*/ 1817795 h 2717659"/>
                    <a:gd name="connsiteX13" fmla="*/ 1638300 w 6050280"/>
                    <a:gd name="connsiteY13" fmla="*/ 1732705 h 2717659"/>
                    <a:gd name="connsiteX14" fmla="*/ 1790700 w 6050280"/>
                    <a:gd name="connsiteY14" fmla="*/ 1778425 h 2717659"/>
                    <a:gd name="connsiteX15" fmla="*/ 1927860 w 6050280"/>
                    <a:gd name="connsiteY15" fmla="*/ 1747945 h 2717659"/>
                    <a:gd name="connsiteX16" fmla="*/ 2164080 w 6050280"/>
                    <a:gd name="connsiteY16" fmla="*/ 1740325 h 2717659"/>
                    <a:gd name="connsiteX17" fmla="*/ 2407920 w 6050280"/>
                    <a:gd name="connsiteY17" fmla="*/ 1747945 h 2717659"/>
                    <a:gd name="connsiteX18" fmla="*/ 2644140 w 6050280"/>
                    <a:gd name="connsiteY18" fmla="*/ 1740325 h 2717659"/>
                    <a:gd name="connsiteX19" fmla="*/ 2727960 w 6050280"/>
                    <a:gd name="connsiteY19" fmla="*/ 1732705 h 2717659"/>
                    <a:gd name="connsiteX20" fmla="*/ 2766060 w 6050280"/>
                    <a:gd name="connsiteY20" fmla="*/ 1801285 h 2717659"/>
                    <a:gd name="connsiteX21" fmla="*/ 2880360 w 6050280"/>
                    <a:gd name="connsiteY21" fmla="*/ 1679365 h 2717659"/>
                    <a:gd name="connsiteX22" fmla="*/ 2918460 w 6050280"/>
                    <a:gd name="connsiteY22" fmla="*/ 1930825 h 2717659"/>
                    <a:gd name="connsiteX23" fmla="*/ 2987040 w 6050280"/>
                    <a:gd name="connsiteY23" fmla="*/ 1328845 h 2717659"/>
                    <a:gd name="connsiteX24" fmla="*/ 3078480 w 6050280"/>
                    <a:gd name="connsiteY24" fmla="*/ 2205145 h 2717659"/>
                    <a:gd name="connsiteX25" fmla="*/ 3139440 w 6050280"/>
                    <a:gd name="connsiteY25" fmla="*/ 1763185 h 2717659"/>
                    <a:gd name="connsiteX26" fmla="*/ 3192780 w 6050280"/>
                    <a:gd name="connsiteY26" fmla="*/ 1930825 h 2717659"/>
                    <a:gd name="connsiteX27" fmla="*/ 3329940 w 6050280"/>
                    <a:gd name="connsiteY27" fmla="*/ 2965 h 2717659"/>
                    <a:gd name="connsiteX28" fmla="*/ 3368040 w 6050280"/>
                    <a:gd name="connsiteY28" fmla="*/ 2433745 h 2717659"/>
                    <a:gd name="connsiteX29" fmla="*/ 3413760 w 6050280"/>
                    <a:gd name="connsiteY29" fmla="*/ 1526965 h 2717659"/>
                    <a:gd name="connsiteX30" fmla="*/ 3444240 w 6050280"/>
                    <a:gd name="connsiteY30" fmla="*/ 2136565 h 2717659"/>
                    <a:gd name="connsiteX31" fmla="*/ 3505200 w 6050280"/>
                    <a:gd name="connsiteY31" fmla="*/ 1999405 h 2717659"/>
                    <a:gd name="connsiteX32" fmla="*/ 3550920 w 6050280"/>
                    <a:gd name="connsiteY32" fmla="*/ 2007025 h 2717659"/>
                    <a:gd name="connsiteX33" fmla="*/ 3596640 w 6050280"/>
                    <a:gd name="connsiteY33" fmla="*/ 1793665 h 2717659"/>
                    <a:gd name="connsiteX34" fmla="*/ 3627120 w 6050280"/>
                    <a:gd name="connsiteY34" fmla="*/ 1915585 h 2717659"/>
                    <a:gd name="connsiteX35" fmla="*/ 3688080 w 6050280"/>
                    <a:gd name="connsiteY35" fmla="*/ 864025 h 2717659"/>
                    <a:gd name="connsiteX36" fmla="*/ 3764280 w 6050280"/>
                    <a:gd name="connsiteY36" fmla="*/ 1778425 h 2717659"/>
                    <a:gd name="connsiteX37" fmla="*/ 3787140 w 6050280"/>
                    <a:gd name="connsiteY37" fmla="*/ 1466005 h 2717659"/>
                    <a:gd name="connsiteX38" fmla="*/ 3817620 w 6050280"/>
                    <a:gd name="connsiteY38" fmla="*/ 1892725 h 2717659"/>
                    <a:gd name="connsiteX39" fmla="*/ 3939540 w 6050280"/>
                    <a:gd name="connsiteY39" fmla="*/ 2410885 h 2717659"/>
                    <a:gd name="connsiteX40" fmla="*/ 3970020 w 6050280"/>
                    <a:gd name="connsiteY40" fmla="*/ 2182285 h 2717659"/>
                    <a:gd name="connsiteX41" fmla="*/ 4038600 w 6050280"/>
                    <a:gd name="connsiteY41" fmla="*/ 1450765 h 2717659"/>
                    <a:gd name="connsiteX42" fmla="*/ 4069080 w 6050280"/>
                    <a:gd name="connsiteY42" fmla="*/ 1481245 h 2717659"/>
                    <a:gd name="connsiteX43" fmla="*/ 4107180 w 6050280"/>
                    <a:gd name="connsiteY43" fmla="*/ 1344085 h 2717659"/>
                    <a:gd name="connsiteX44" fmla="*/ 4114800 w 6050280"/>
                    <a:gd name="connsiteY44" fmla="*/ 1587925 h 2717659"/>
                    <a:gd name="connsiteX45" fmla="*/ 4137660 w 6050280"/>
                    <a:gd name="connsiteY45" fmla="*/ 650665 h 2717659"/>
                    <a:gd name="connsiteX46" fmla="*/ 4168140 w 6050280"/>
                    <a:gd name="connsiteY46" fmla="*/ 2106085 h 2717659"/>
                    <a:gd name="connsiteX47" fmla="*/ 4221480 w 6050280"/>
                    <a:gd name="connsiteY47" fmla="*/ 1953685 h 2717659"/>
                    <a:gd name="connsiteX48" fmla="*/ 4305300 w 6050280"/>
                    <a:gd name="connsiteY48" fmla="*/ 2090845 h 2717659"/>
                    <a:gd name="connsiteX49" fmla="*/ 4396740 w 6050280"/>
                    <a:gd name="connsiteY49" fmla="*/ 1747945 h 2717659"/>
                    <a:gd name="connsiteX50" fmla="*/ 4434840 w 6050280"/>
                    <a:gd name="connsiteY50" fmla="*/ 1816525 h 2717659"/>
                    <a:gd name="connsiteX51" fmla="*/ 4472940 w 6050280"/>
                    <a:gd name="connsiteY51" fmla="*/ 1046905 h 2717659"/>
                    <a:gd name="connsiteX52" fmla="*/ 4495800 w 6050280"/>
                    <a:gd name="connsiteY52" fmla="*/ 1115485 h 2717659"/>
                    <a:gd name="connsiteX53" fmla="*/ 4488180 w 6050280"/>
                    <a:gd name="connsiteY53" fmla="*/ 848785 h 2717659"/>
                    <a:gd name="connsiteX54" fmla="*/ 4549140 w 6050280"/>
                    <a:gd name="connsiteY54" fmla="*/ 1801285 h 2717659"/>
                    <a:gd name="connsiteX55" fmla="*/ 4587240 w 6050280"/>
                    <a:gd name="connsiteY55" fmla="*/ 1450765 h 2717659"/>
                    <a:gd name="connsiteX56" fmla="*/ 4610100 w 6050280"/>
                    <a:gd name="connsiteY56" fmla="*/ 1732705 h 2717659"/>
                    <a:gd name="connsiteX57" fmla="*/ 4632960 w 6050280"/>
                    <a:gd name="connsiteY57" fmla="*/ 1648885 h 2717659"/>
                    <a:gd name="connsiteX58" fmla="*/ 4724400 w 6050280"/>
                    <a:gd name="connsiteY58" fmla="*/ 2708065 h 2717659"/>
                    <a:gd name="connsiteX59" fmla="*/ 4747260 w 6050280"/>
                    <a:gd name="connsiteY59" fmla="*/ 2144185 h 2717659"/>
                    <a:gd name="connsiteX60" fmla="*/ 4808220 w 6050280"/>
                    <a:gd name="connsiteY60" fmla="*/ 1664125 h 2717659"/>
                    <a:gd name="connsiteX61" fmla="*/ 4861560 w 6050280"/>
                    <a:gd name="connsiteY61" fmla="*/ 1717465 h 2717659"/>
                    <a:gd name="connsiteX62" fmla="*/ 4899660 w 6050280"/>
                    <a:gd name="connsiteY62" fmla="*/ 1138345 h 2717659"/>
                    <a:gd name="connsiteX63" fmla="*/ 4914900 w 6050280"/>
                    <a:gd name="connsiteY63" fmla="*/ 726865 h 2717659"/>
                    <a:gd name="connsiteX64" fmla="*/ 4945380 w 6050280"/>
                    <a:gd name="connsiteY64" fmla="*/ 2448985 h 2717659"/>
                    <a:gd name="connsiteX65" fmla="*/ 5013960 w 6050280"/>
                    <a:gd name="connsiteY65" fmla="*/ 1778425 h 2717659"/>
                    <a:gd name="connsiteX66" fmla="*/ 5097780 w 6050280"/>
                    <a:gd name="connsiteY66" fmla="*/ 1991785 h 2717659"/>
                    <a:gd name="connsiteX67" fmla="*/ 5128260 w 6050280"/>
                    <a:gd name="connsiteY67" fmla="*/ 2228005 h 2717659"/>
                    <a:gd name="connsiteX68" fmla="*/ 5189220 w 6050280"/>
                    <a:gd name="connsiteY68" fmla="*/ 1907965 h 2717659"/>
                    <a:gd name="connsiteX69" fmla="*/ 5227320 w 6050280"/>
                    <a:gd name="connsiteY69" fmla="*/ 1694605 h 2717659"/>
                    <a:gd name="connsiteX70" fmla="*/ 5280660 w 6050280"/>
                    <a:gd name="connsiteY70" fmla="*/ 856405 h 2717659"/>
                    <a:gd name="connsiteX71" fmla="*/ 5341620 w 6050280"/>
                    <a:gd name="connsiteY71" fmla="*/ 1786045 h 2717659"/>
                    <a:gd name="connsiteX72" fmla="*/ 5379720 w 6050280"/>
                    <a:gd name="connsiteY72" fmla="*/ 1610785 h 2717659"/>
                    <a:gd name="connsiteX73" fmla="*/ 5394960 w 6050280"/>
                    <a:gd name="connsiteY73" fmla="*/ 1786045 h 2717659"/>
                    <a:gd name="connsiteX74" fmla="*/ 5417820 w 6050280"/>
                    <a:gd name="connsiteY74" fmla="*/ 1671745 h 2717659"/>
                    <a:gd name="connsiteX75" fmla="*/ 5524500 w 6050280"/>
                    <a:gd name="connsiteY75" fmla="*/ 2441365 h 2717659"/>
                    <a:gd name="connsiteX76" fmla="*/ 5631180 w 6050280"/>
                    <a:gd name="connsiteY76" fmla="*/ 1511725 h 2717659"/>
                    <a:gd name="connsiteX77" fmla="*/ 5692140 w 6050280"/>
                    <a:gd name="connsiteY77" fmla="*/ 1245025 h 2717659"/>
                    <a:gd name="connsiteX78" fmla="*/ 5707380 w 6050280"/>
                    <a:gd name="connsiteY78" fmla="*/ 1717465 h 2717659"/>
                    <a:gd name="connsiteX79" fmla="*/ 5707380 w 6050280"/>
                    <a:gd name="connsiteY79" fmla="*/ 627805 h 2717659"/>
                    <a:gd name="connsiteX80" fmla="*/ 5775960 w 6050280"/>
                    <a:gd name="connsiteY80" fmla="*/ 2464225 h 2717659"/>
                    <a:gd name="connsiteX81" fmla="*/ 5798820 w 6050280"/>
                    <a:gd name="connsiteY81" fmla="*/ 1923205 h 2717659"/>
                    <a:gd name="connsiteX82" fmla="*/ 5882640 w 6050280"/>
                    <a:gd name="connsiteY82" fmla="*/ 2113705 h 2717659"/>
                    <a:gd name="connsiteX83" fmla="*/ 5966460 w 6050280"/>
                    <a:gd name="connsiteY83" fmla="*/ 1816525 h 2717659"/>
                    <a:gd name="connsiteX84" fmla="*/ 5996940 w 6050280"/>
                    <a:gd name="connsiteY84" fmla="*/ 1847005 h 2717659"/>
                    <a:gd name="connsiteX85" fmla="*/ 6050280 w 6050280"/>
                    <a:gd name="connsiteY85" fmla="*/ 1222165 h 2717659"/>
                    <a:gd name="connsiteX0" fmla="*/ 0 w 5996940"/>
                    <a:gd name="connsiteY0" fmla="*/ 1747945 h 2717659"/>
                    <a:gd name="connsiteX1" fmla="*/ 99060 w 5996940"/>
                    <a:gd name="connsiteY1" fmla="*/ 1778425 h 2717659"/>
                    <a:gd name="connsiteX2" fmla="*/ 190500 w 5996940"/>
                    <a:gd name="connsiteY2" fmla="*/ 1747945 h 2717659"/>
                    <a:gd name="connsiteX3" fmla="*/ 266700 w 5996940"/>
                    <a:gd name="connsiteY3" fmla="*/ 1784775 h 2717659"/>
                    <a:gd name="connsiteX4" fmla="*/ 472440 w 5996940"/>
                    <a:gd name="connsiteY4" fmla="*/ 1732705 h 2717659"/>
                    <a:gd name="connsiteX5" fmla="*/ 558800 w 5996940"/>
                    <a:gd name="connsiteY5" fmla="*/ 1802555 h 2717659"/>
                    <a:gd name="connsiteX6" fmla="*/ 899160 w 5996940"/>
                    <a:gd name="connsiteY6" fmla="*/ 1763185 h 2717659"/>
                    <a:gd name="connsiteX7" fmla="*/ 976630 w 5996940"/>
                    <a:gd name="connsiteY7" fmla="*/ 1830495 h 2717659"/>
                    <a:gd name="connsiteX8" fmla="*/ 1094740 w 5996940"/>
                    <a:gd name="connsiteY8" fmla="*/ 1755565 h 2717659"/>
                    <a:gd name="connsiteX9" fmla="*/ 1196340 w 5996940"/>
                    <a:gd name="connsiteY9" fmla="*/ 1816525 h 2717659"/>
                    <a:gd name="connsiteX10" fmla="*/ 1271270 w 5996940"/>
                    <a:gd name="connsiteY10" fmla="*/ 1741595 h 2717659"/>
                    <a:gd name="connsiteX11" fmla="*/ 1348740 w 5996940"/>
                    <a:gd name="connsiteY11" fmla="*/ 1755565 h 2717659"/>
                    <a:gd name="connsiteX12" fmla="*/ 1424940 w 5996940"/>
                    <a:gd name="connsiteY12" fmla="*/ 1817795 h 2717659"/>
                    <a:gd name="connsiteX13" fmla="*/ 1638300 w 5996940"/>
                    <a:gd name="connsiteY13" fmla="*/ 1732705 h 2717659"/>
                    <a:gd name="connsiteX14" fmla="*/ 1790700 w 5996940"/>
                    <a:gd name="connsiteY14" fmla="*/ 1778425 h 2717659"/>
                    <a:gd name="connsiteX15" fmla="*/ 1927860 w 5996940"/>
                    <a:gd name="connsiteY15" fmla="*/ 1747945 h 2717659"/>
                    <a:gd name="connsiteX16" fmla="*/ 2164080 w 5996940"/>
                    <a:gd name="connsiteY16" fmla="*/ 1740325 h 2717659"/>
                    <a:gd name="connsiteX17" fmla="*/ 2407920 w 5996940"/>
                    <a:gd name="connsiteY17" fmla="*/ 1747945 h 2717659"/>
                    <a:gd name="connsiteX18" fmla="*/ 2644140 w 5996940"/>
                    <a:gd name="connsiteY18" fmla="*/ 1740325 h 2717659"/>
                    <a:gd name="connsiteX19" fmla="*/ 2727960 w 5996940"/>
                    <a:gd name="connsiteY19" fmla="*/ 1732705 h 2717659"/>
                    <a:gd name="connsiteX20" fmla="*/ 2766060 w 5996940"/>
                    <a:gd name="connsiteY20" fmla="*/ 1801285 h 2717659"/>
                    <a:gd name="connsiteX21" fmla="*/ 2880360 w 5996940"/>
                    <a:gd name="connsiteY21" fmla="*/ 1679365 h 2717659"/>
                    <a:gd name="connsiteX22" fmla="*/ 2918460 w 5996940"/>
                    <a:gd name="connsiteY22" fmla="*/ 1930825 h 2717659"/>
                    <a:gd name="connsiteX23" fmla="*/ 2987040 w 5996940"/>
                    <a:gd name="connsiteY23" fmla="*/ 1328845 h 2717659"/>
                    <a:gd name="connsiteX24" fmla="*/ 3078480 w 5996940"/>
                    <a:gd name="connsiteY24" fmla="*/ 2205145 h 2717659"/>
                    <a:gd name="connsiteX25" fmla="*/ 3139440 w 5996940"/>
                    <a:gd name="connsiteY25" fmla="*/ 1763185 h 2717659"/>
                    <a:gd name="connsiteX26" fmla="*/ 3192780 w 5996940"/>
                    <a:gd name="connsiteY26" fmla="*/ 1930825 h 2717659"/>
                    <a:gd name="connsiteX27" fmla="*/ 3329940 w 5996940"/>
                    <a:gd name="connsiteY27" fmla="*/ 2965 h 2717659"/>
                    <a:gd name="connsiteX28" fmla="*/ 3368040 w 5996940"/>
                    <a:gd name="connsiteY28" fmla="*/ 2433745 h 2717659"/>
                    <a:gd name="connsiteX29" fmla="*/ 3413760 w 5996940"/>
                    <a:gd name="connsiteY29" fmla="*/ 1526965 h 2717659"/>
                    <a:gd name="connsiteX30" fmla="*/ 3444240 w 5996940"/>
                    <a:gd name="connsiteY30" fmla="*/ 2136565 h 2717659"/>
                    <a:gd name="connsiteX31" fmla="*/ 3505200 w 5996940"/>
                    <a:gd name="connsiteY31" fmla="*/ 1999405 h 2717659"/>
                    <a:gd name="connsiteX32" fmla="*/ 3550920 w 5996940"/>
                    <a:gd name="connsiteY32" fmla="*/ 2007025 h 2717659"/>
                    <a:gd name="connsiteX33" fmla="*/ 3596640 w 5996940"/>
                    <a:gd name="connsiteY33" fmla="*/ 1793665 h 2717659"/>
                    <a:gd name="connsiteX34" fmla="*/ 3627120 w 5996940"/>
                    <a:gd name="connsiteY34" fmla="*/ 1915585 h 2717659"/>
                    <a:gd name="connsiteX35" fmla="*/ 3688080 w 5996940"/>
                    <a:gd name="connsiteY35" fmla="*/ 864025 h 2717659"/>
                    <a:gd name="connsiteX36" fmla="*/ 3764280 w 5996940"/>
                    <a:gd name="connsiteY36" fmla="*/ 1778425 h 2717659"/>
                    <a:gd name="connsiteX37" fmla="*/ 3787140 w 5996940"/>
                    <a:gd name="connsiteY37" fmla="*/ 1466005 h 2717659"/>
                    <a:gd name="connsiteX38" fmla="*/ 3817620 w 5996940"/>
                    <a:gd name="connsiteY38" fmla="*/ 1892725 h 2717659"/>
                    <a:gd name="connsiteX39" fmla="*/ 3939540 w 5996940"/>
                    <a:gd name="connsiteY39" fmla="*/ 2410885 h 2717659"/>
                    <a:gd name="connsiteX40" fmla="*/ 3970020 w 5996940"/>
                    <a:gd name="connsiteY40" fmla="*/ 2182285 h 2717659"/>
                    <a:gd name="connsiteX41" fmla="*/ 4038600 w 5996940"/>
                    <a:gd name="connsiteY41" fmla="*/ 1450765 h 2717659"/>
                    <a:gd name="connsiteX42" fmla="*/ 4069080 w 5996940"/>
                    <a:gd name="connsiteY42" fmla="*/ 1481245 h 2717659"/>
                    <a:gd name="connsiteX43" fmla="*/ 4107180 w 5996940"/>
                    <a:gd name="connsiteY43" fmla="*/ 1344085 h 2717659"/>
                    <a:gd name="connsiteX44" fmla="*/ 4114800 w 5996940"/>
                    <a:gd name="connsiteY44" fmla="*/ 1587925 h 2717659"/>
                    <a:gd name="connsiteX45" fmla="*/ 4137660 w 5996940"/>
                    <a:gd name="connsiteY45" fmla="*/ 650665 h 2717659"/>
                    <a:gd name="connsiteX46" fmla="*/ 4168140 w 5996940"/>
                    <a:gd name="connsiteY46" fmla="*/ 2106085 h 2717659"/>
                    <a:gd name="connsiteX47" fmla="*/ 4221480 w 5996940"/>
                    <a:gd name="connsiteY47" fmla="*/ 1953685 h 2717659"/>
                    <a:gd name="connsiteX48" fmla="*/ 4305300 w 5996940"/>
                    <a:gd name="connsiteY48" fmla="*/ 2090845 h 2717659"/>
                    <a:gd name="connsiteX49" fmla="*/ 4396740 w 5996940"/>
                    <a:gd name="connsiteY49" fmla="*/ 1747945 h 2717659"/>
                    <a:gd name="connsiteX50" fmla="*/ 4434840 w 5996940"/>
                    <a:gd name="connsiteY50" fmla="*/ 1816525 h 2717659"/>
                    <a:gd name="connsiteX51" fmla="*/ 4472940 w 5996940"/>
                    <a:gd name="connsiteY51" fmla="*/ 1046905 h 2717659"/>
                    <a:gd name="connsiteX52" fmla="*/ 4495800 w 5996940"/>
                    <a:gd name="connsiteY52" fmla="*/ 1115485 h 2717659"/>
                    <a:gd name="connsiteX53" fmla="*/ 4488180 w 5996940"/>
                    <a:gd name="connsiteY53" fmla="*/ 848785 h 2717659"/>
                    <a:gd name="connsiteX54" fmla="*/ 4549140 w 5996940"/>
                    <a:gd name="connsiteY54" fmla="*/ 1801285 h 2717659"/>
                    <a:gd name="connsiteX55" fmla="*/ 4587240 w 5996940"/>
                    <a:gd name="connsiteY55" fmla="*/ 1450765 h 2717659"/>
                    <a:gd name="connsiteX56" fmla="*/ 4610100 w 5996940"/>
                    <a:gd name="connsiteY56" fmla="*/ 1732705 h 2717659"/>
                    <a:gd name="connsiteX57" fmla="*/ 4632960 w 5996940"/>
                    <a:gd name="connsiteY57" fmla="*/ 1648885 h 2717659"/>
                    <a:gd name="connsiteX58" fmla="*/ 4724400 w 5996940"/>
                    <a:gd name="connsiteY58" fmla="*/ 2708065 h 2717659"/>
                    <a:gd name="connsiteX59" fmla="*/ 4747260 w 5996940"/>
                    <a:gd name="connsiteY59" fmla="*/ 2144185 h 2717659"/>
                    <a:gd name="connsiteX60" fmla="*/ 4808220 w 5996940"/>
                    <a:gd name="connsiteY60" fmla="*/ 1664125 h 2717659"/>
                    <a:gd name="connsiteX61" fmla="*/ 4861560 w 5996940"/>
                    <a:gd name="connsiteY61" fmla="*/ 1717465 h 2717659"/>
                    <a:gd name="connsiteX62" fmla="*/ 4899660 w 5996940"/>
                    <a:gd name="connsiteY62" fmla="*/ 1138345 h 2717659"/>
                    <a:gd name="connsiteX63" fmla="*/ 4914900 w 5996940"/>
                    <a:gd name="connsiteY63" fmla="*/ 726865 h 2717659"/>
                    <a:gd name="connsiteX64" fmla="*/ 4945380 w 5996940"/>
                    <a:gd name="connsiteY64" fmla="*/ 2448985 h 2717659"/>
                    <a:gd name="connsiteX65" fmla="*/ 5013960 w 5996940"/>
                    <a:gd name="connsiteY65" fmla="*/ 1778425 h 2717659"/>
                    <a:gd name="connsiteX66" fmla="*/ 5097780 w 5996940"/>
                    <a:gd name="connsiteY66" fmla="*/ 1991785 h 2717659"/>
                    <a:gd name="connsiteX67" fmla="*/ 5128260 w 5996940"/>
                    <a:gd name="connsiteY67" fmla="*/ 2228005 h 2717659"/>
                    <a:gd name="connsiteX68" fmla="*/ 5189220 w 5996940"/>
                    <a:gd name="connsiteY68" fmla="*/ 1907965 h 2717659"/>
                    <a:gd name="connsiteX69" fmla="*/ 5227320 w 5996940"/>
                    <a:gd name="connsiteY69" fmla="*/ 1694605 h 2717659"/>
                    <a:gd name="connsiteX70" fmla="*/ 5280660 w 5996940"/>
                    <a:gd name="connsiteY70" fmla="*/ 856405 h 2717659"/>
                    <a:gd name="connsiteX71" fmla="*/ 5341620 w 5996940"/>
                    <a:gd name="connsiteY71" fmla="*/ 1786045 h 2717659"/>
                    <a:gd name="connsiteX72" fmla="*/ 5379720 w 5996940"/>
                    <a:gd name="connsiteY72" fmla="*/ 1610785 h 2717659"/>
                    <a:gd name="connsiteX73" fmla="*/ 5394960 w 5996940"/>
                    <a:gd name="connsiteY73" fmla="*/ 1786045 h 2717659"/>
                    <a:gd name="connsiteX74" fmla="*/ 5417820 w 5996940"/>
                    <a:gd name="connsiteY74" fmla="*/ 1671745 h 2717659"/>
                    <a:gd name="connsiteX75" fmla="*/ 5524500 w 5996940"/>
                    <a:gd name="connsiteY75" fmla="*/ 2441365 h 2717659"/>
                    <a:gd name="connsiteX76" fmla="*/ 5631180 w 5996940"/>
                    <a:gd name="connsiteY76" fmla="*/ 1511725 h 2717659"/>
                    <a:gd name="connsiteX77" fmla="*/ 5692140 w 5996940"/>
                    <a:gd name="connsiteY77" fmla="*/ 1245025 h 2717659"/>
                    <a:gd name="connsiteX78" fmla="*/ 5707380 w 5996940"/>
                    <a:gd name="connsiteY78" fmla="*/ 1717465 h 2717659"/>
                    <a:gd name="connsiteX79" fmla="*/ 5707380 w 5996940"/>
                    <a:gd name="connsiteY79" fmla="*/ 627805 h 2717659"/>
                    <a:gd name="connsiteX80" fmla="*/ 5775960 w 5996940"/>
                    <a:gd name="connsiteY80" fmla="*/ 2464225 h 2717659"/>
                    <a:gd name="connsiteX81" fmla="*/ 5798820 w 5996940"/>
                    <a:gd name="connsiteY81" fmla="*/ 1923205 h 2717659"/>
                    <a:gd name="connsiteX82" fmla="*/ 5882640 w 5996940"/>
                    <a:gd name="connsiteY82" fmla="*/ 2113705 h 2717659"/>
                    <a:gd name="connsiteX83" fmla="*/ 5966460 w 5996940"/>
                    <a:gd name="connsiteY83" fmla="*/ 1816525 h 2717659"/>
                    <a:gd name="connsiteX84" fmla="*/ 5996940 w 5996940"/>
                    <a:gd name="connsiteY84" fmla="*/ 1847005 h 2717659"/>
                    <a:gd name="connsiteX0" fmla="*/ 0 w 5966460"/>
                    <a:gd name="connsiteY0" fmla="*/ 1747945 h 2717659"/>
                    <a:gd name="connsiteX1" fmla="*/ 99060 w 5966460"/>
                    <a:gd name="connsiteY1" fmla="*/ 1778425 h 2717659"/>
                    <a:gd name="connsiteX2" fmla="*/ 190500 w 5966460"/>
                    <a:gd name="connsiteY2" fmla="*/ 1747945 h 2717659"/>
                    <a:gd name="connsiteX3" fmla="*/ 266700 w 5966460"/>
                    <a:gd name="connsiteY3" fmla="*/ 1784775 h 2717659"/>
                    <a:gd name="connsiteX4" fmla="*/ 472440 w 5966460"/>
                    <a:gd name="connsiteY4" fmla="*/ 1732705 h 2717659"/>
                    <a:gd name="connsiteX5" fmla="*/ 558800 w 5966460"/>
                    <a:gd name="connsiteY5" fmla="*/ 1802555 h 2717659"/>
                    <a:gd name="connsiteX6" fmla="*/ 899160 w 5966460"/>
                    <a:gd name="connsiteY6" fmla="*/ 1763185 h 2717659"/>
                    <a:gd name="connsiteX7" fmla="*/ 976630 w 5966460"/>
                    <a:gd name="connsiteY7" fmla="*/ 1830495 h 2717659"/>
                    <a:gd name="connsiteX8" fmla="*/ 1094740 w 5966460"/>
                    <a:gd name="connsiteY8" fmla="*/ 1755565 h 2717659"/>
                    <a:gd name="connsiteX9" fmla="*/ 1196340 w 5966460"/>
                    <a:gd name="connsiteY9" fmla="*/ 1816525 h 2717659"/>
                    <a:gd name="connsiteX10" fmla="*/ 1271270 w 5966460"/>
                    <a:gd name="connsiteY10" fmla="*/ 1741595 h 2717659"/>
                    <a:gd name="connsiteX11" fmla="*/ 1348740 w 5966460"/>
                    <a:gd name="connsiteY11" fmla="*/ 1755565 h 2717659"/>
                    <a:gd name="connsiteX12" fmla="*/ 1424940 w 5966460"/>
                    <a:gd name="connsiteY12" fmla="*/ 1817795 h 2717659"/>
                    <a:gd name="connsiteX13" fmla="*/ 1638300 w 5966460"/>
                    <a:gd name="connsiteY13" fmla="*/ 1732705 h 2717659"/>
                    <a:gd name="connsiteX14" fmla="*/ 1790700 w 5966460"/>
                    <a:gd name="connsiteY14" fmla="*/ 1778425 h 2717659"/>
                    <a:gd name="connsiteX15" fmla="*/ 1927860 w 5966460"/>
                    <a:gd name="connsiteY15" fmla="*/ 1747945 h 2717659"/>
                    <a:gd name="connsiteX16" fmla="*/ 2164080 w 5966460"/>
                    <a:gd name="connsiteY16" fmla="*/ 1740325 h 2717659"/>
                    <a:gd name="connsiteX17" fmla="*/ 2407920 w 5966460"/>
                    <a:gd name="connsiteY17" fmla="*/ 1747945 h 2717659"/>
                    <a:gd name="connsiteX18" fmla="*/ 2644140 w 5966460"/>
                    <a:gd name="connsiteY18" fmla="*/ 1740325 h 2717659"/>
                    <a:gd name="connsiteX19" fmla="*/ 2727960 w 5966460"/>
                    <a:gd name="connsiteY19" fmla="*/ 1732705 h 2717659"/>
                    <a:gd name="connsiteX20" fmla="*/ 2766060 w 5966460"/>
                    <a:gd name="connsiteY20" fmla="*/ 1801285 h 2717659"/>
                    <a:gd name="connsiteX21" fmla="*/ 2880360 w 5966460"/>
                    <a:gd name="connsiteY21" fmla="*/ 1679365 h 2717659"/>
                    <a:gd name="connsiteX22" fmla="*/ 2918460 w 5966460"/>
                    <a:gd name="connsiteY22" fmla="*/ 1930825 h 2717659"/>
                    <a:gd name="connsiteX23" fmla="*/ 2987040 w 5966460"/>
                    <a:gd name="connsiteY23" fmla="*/ 1328845 h 2717659"/>
                    <a:gd name="connsiteX24" fmla="*/ 3078480 w 5966460"/>
                    <a:gd name="connsiteY24" fmla="*/ 2205145 h 2717659"/>
                    <a:gd name="connsiteX25" fmla="*/ 3139440 w 5966460"/>
                    <a:gd name="connsiteY25" fmla="*/ 1763185 h 2717659"/>
                    <a:gd name="connsiteX26" fmla="*/ 3192780 w 5966460"/>
                    <a:gd name="connsiteY26" fmla="*/ 1930825 h 2717659"/>
                    <a:gd name="connsiteX27" fmla="*/ 3329940 w 5966460"/>
                    <a:gd name="connsiteY27" fmla="*/ 2965 h 2717659"/>
                    <a:gd name="connsiteX28" fmla="*/ 3368040 w 5966460"/>
                    <a:gd name="connsiteY28" fmla="*/ 2433745 h 2717659"/>
                    <a:gd name="connsiteX29" fmla="*/ 3413760 w 5966460"/>
                    <a:gd name="connsiteY29" fmla="*/ 1526965 h 2717659"/>
                    <a:gd name="connsiteX30" fmla="*/ 3444240 w 5966460"/>
                    <a:gd name="connsiteY30" fmla="*/ 2136565 h 2717659"/>
                    <a:gd name="connsiteX31" fmla="*/ 3505200 w 5966460"/>
                    <a:gd name="connsiteY31" fmla="*/ 1999405 h 2717659"/>
                    <a:gd name="connsiteX32" fmla="*/ 3550920 w 5966460"/>
                    <a:gd name="connsiteY32" fmla="*/ 2007025 h 2717659"/>
                    <a:gd name="connsiteX33" fmla="*/ 3596640 w 5966460"/>
                    <a:gd name="connsiteY33" fmla="*/ 1793665 h 2717659"/>
                    <a:gd name="connsiteX34" fmla="*/ 3627120 w 5966460"/>
                    <a:gd name="connsiteY34" fmla="*/ 1915585 h 2717659"/>
                    <a:gd name="connsiteX35" fmla="*/ 3688080 w 5966460"/>
                    <a:gd name="connsiteY35" fmla="*/ 864025 h 2717659"/>
                    <a:gd name="connsiteX36" fmla="*/ 3764280 w 5966460"/>
                    <a:gd name="connsiteY36" fmla="*/ 1778425 h 2717659"/>
                    <a:gd name="connsiteX37" fmla="*/ 3787140 w 5966460"/>
                    <a:gd name="connsiteY37" fmla="*/ 1466005 h 2717659"/>
                    <a:gd name="connsiteX38" fmla="*/ 3817620 w 5966460"/>
                    <a:gd name="connsiteY38" fmla="*/ 1892725 h 2717659"/>
                    <a:gd name="connsiteX39" fmla="*/ 3939540 w 5966460"/>
                    <a:gd name="connsiteY39" fmla="*/ 2410885 h 2717659"/>
                    <a:gd name="connsiteX40" fmla="*/ 3970020 w 5966460"/>
                    <a:gd name="connsiteY40" fmla="*/ 2182285 h 2717659"/>
                    <a:gd name="connsiteX41" fmla="*/ 4038600 w 5966460"/>
                    <a:gd name="connsiteY41" fmla="*/ 1450765 h 2717659"/>
                    <a:gd name="connsiteX42" fmla="*/ 4069080 w 5966460"/>
                    <a:gd name="connsiteY42" fmla="*/ 1481245 h 2717659"/>
                    <a:gd name="connsiteX43" fmla="*/ 4107180 w 5966460"/>
                    <a:gd name="connsiteY43" fmla="*/ 1344085 h 2717659"/>
                    <a:gd name="connsiteX44" fmla="*/ 4114800 w 5966460"/>
                    <a:gd name="connsiteY44" fmla="*/ 1587925 h 2717659"/>
                    <a:gd name="connsiteX45" fmla="*/ 4137660 w 5966460"/>
                    <a:gd name="connsiteY45" fmla="*/ 650665 h 2717659"/>
                    <a:gd name="connsiteX46" fmla="*/ 4168140 w 5966460"/>
                    <a:gd name="connsiteY46" fmla="*/ 2106085 h 2717659"/>
                    <a:gd name="connsiteX47" fmla="*/ 4221480 w 5966460"/>
                    <a:gd name="connsiteY47" fmla="*/ 1953685 h 2717659"/>
                    <a:gd name="connsiteX48" fmla="*/ 4305300 w 5966460"/>
                    <a:gd name="connsiteY48" fmla="*/ 2090845 h 2717659"/>
                    <a:gd name="connsiteX49" fmla="*/ 4396740 w 5966460"/>
                    <a:gd name="connsiteY49" fmla="*/ 1747945 h 2717659"/>
                    <a:gd name="connsiteX50" fmla="*/ 4434840 w 5966460"/>
                    <a:gd name="connsiteY50" fmla="*/ 1816525 h 2717659"/>
                    <a:gd name="connsiteX51" fmla="*/ 4472940 w 5966460"/>
                    <a:gd name="connsiteY51" fmla="*/ 1046905 h 2717659"/>
                    <a:gd name="connsiteX52" fmla="*/ 4495800 w 5966460"/>
                    <a:gd name="connsiteY52" fmla="*/ 1115485 h 2717659"/>
                    <a:gd name="connsiteX53" fmla="*/ 4488180 w 5966460"/>
                    <a:gd name="connsiteY53" fmla="*/ 848785 h 2717659"/>
                    <a:gd name="connsiteX54" fmla="*/ 4549140 w 5966460"/>
                    <a:gd name="connsiteY54" fmla="*/ 1801285 h 2717659"/>
                    <a:gd name="connsiteX55" fmla="*/ 4587240 w 5966460"/>
                    <a:gd name="connsiteY55" fmla="*/ 1450765 h 2717659"/>
                    <a:gd name="connsiteX56" fmla="*/ 4610100 w 5966460"/>
                    <a:gd name="connsiteY56" fmla="*/ 1732705 h 2717659"/>
                    <a:gd name="connsiteX57" fmla="*/ 4632960 w 5966460"/>
                    <a:gd name="connsiteY57" fmla="*/ 1648885 h 2717659"/>
                    <a:gd name="connsiteX58" fmla="*/ 4724400 w 5966460"/>
                    <a:gd name="connsiteY58" fmla="*/ 2708065 h 2717659"/>
                    <a:gd name="connsiteX59" fmla="*/ 4747260 w 5966460"/>
                    <a:gd name="connsiteY59" fmla="*/ 2144185 h 2717659"/>
                    <a:gd name="connsiteX60" fmla="*/ 4808220 w 5966460"/>
                    <a:gd name="connsiteY60" fmla="*/ 1664125 h 2717659"/>
                    <a:gd name="connsiteX61" fmla="*/ 4861560 w 5966460"/>
                    <a:gd name="connsiteY61" fmla="*/ 1717465 h 2717659"/>
                    <a:gd name="connsiteX62" fmla="*/ 4899660 w 5966460"/>
                    <a:gd name="connsiteY62" fmla="*/ 1138345 h 2717659"/>
                    <a:gd name="connsiteX63" fmla="*/ 4914900 w 5966460"/>
                    <a:gd name="connsiteY63" fmla="*/ 726865 h 2717659"/>
                    <a:gd name="connsiteX64" fmla="*/ 4945380 w 5966460"/>
                    <a:gd name="connsiteY64" fmla="*/ 2448985 h 2717659"/>
                    <a:gd name="connsiteX65" fmla="*/ 5013960 w 5966460"/>
                    <a:gd name="connsiteY65" fmla="*/ 1778425 h 2717659"/>
                    <a:gd name="connsiteX66" fmla="*/ 5097780 w 5966460"/>
                    <a:gd name="connsiteY66" fmla="*/ 1991785 h 2717659"/>
                    <a:gd name="connsiteX67" fmla="*/ 5128260 w 5966460"/>
                    <a:gd name="connsiteY67" fmla="*/ 2228005 h 2717659"/>
                    <a:gd name="connsiteX68" fmla="*/ 5189220 w 5966460"/>
                    <a:gd name="connsiteY68" fmla="*/ 1907965 h 2717659"/>
                    <a:gd name="connsiteX69" fmla="*/ 5227320 w 5966460"/>
                    <a:gd name="connsiteY69" fmla="*/ 1694605 h 2717659"/>
                    <a:gd name="connsiteX70" fmla="*/ 5280660 w 5966460"/>
                    <a:gd name="connsiteY70" fmla="*/ 856405 h 2717659"/>
                    <a:gd name="connsiteX71" fmla="*/ 5341620 w 5966460"/>
                    <a:gd name="connsiteY71" fmla="*/ 1786045 h 2717659"/>
                    <a:gd name="connsiteX72" fmla="*/ 5379720 w 5966460"/>
                    <a:gd name="connsiteY72" fmla="*/ 1610785 h 2717659"/>
                    <a:gd name="connsiteX73" fmla="*/ 5394960 w 5966460"/>
                    <a:gd name="connsiteY73" fmla="*/ 1786045 h 2717659"/>
                    <a:gd name="connsiteX74" fmla="*/ 5417820 w 5966460"/>
                    <a:gd name="connsiteY74" fmla="*/ 1671745 h 2717659"/>
                    <a:gd name="connsiteX75" fmla="*/ 5524500 w 5966460"/>
                    <a:gd name="connsiteY75" fmla="*/ 2441365 h 2717659"/>
                    <a:gd name="connsiteX76" fmla="*/ 5631180 w 5966460"/>
                    <a:gd name="connsiteY76" fmla="*/ 1511725 h 2717659"/>
                    <a:gd name="connsiteX77" fmla="*/ 5692140 w 5966460"/>
                    <a:gd name="connsiteY77" fmla="*/ 1245025 h 2717659"/>
                    <a:gd name="connsiteX78" fmla="*/ 5707380 w 5966460"/>
                    <a:gd name="connsiteY78" fmla="*/ 1717465 h 2717659"/>
                    <a:gd name="connsiteX79" fmla="*/ 5707380 w 5966460"/>
                    <a:gd name="connsiteY79" fmla="*/ 627805 h 2717659"/>
                    <a:gd name="connsiteX80" fmla="*/ 5775960 w 5966460"/>
                    <a:gd name="connsiteY80" fmla="*/ 2464225 h 2717659"/>
                    <a:gd name="connsiteX81" fmla="*/ 5798820 w 5966460"/>
                    <a:gd name="connsiteY81" fmla="*/ 1923205 h 2717659"/>
                    <a:gd name="connsiteX82" fmla="*/ 5882640 w 5966460"/>
                    <a:gd name="connsiteY82" fmla="*/ 2113705 h 2717659"/>
                    <a:gd name="connsiteX83" fmla="*/ 5966460 w 5966460"/>
                    <a:gd name="connsiteY83" fmla="*/ 181652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798820 w 5882640"/>
                    <a:gd name="connsiteY81" fmla="*/ 1923205 h 2717659"/>
                    <a:gd name="connsiteX82" fmla="*/ 5882640 w 5882640"/>
                    <a:gd name="connsiteY82" fmla="*/ 211370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882640 w 5882640"/>
                    <a:gd name="connsiteY81" fmla="*/ 211370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31180 w 5775960"/>
                    <a:gd name="connsiteY76" fmla="*/ 1511725 h 2717659"/>
                    <a:gd name="connsiteX77" fmla="*/ 5692140 w 5775960"/>
                    <a:gd name="connsiteY77" fmla="*/ 1245025 h 2717659"/>
                    <a:gd name="connsiteX78" fmla="*/ 5707380 w 5775960"/>
                    <a:gd name="connsiteY78" fmla="*/ 1717465 h 2717659"/>
                    <a:gd name="connsiteX79" fmla="*/ 5707380 w 5775960"/>
                    <a:gd name="connsiteY79" fmla="*/ 627805 h 2717659"/>
                    <a:gd name="connsiteX80" fmla="*/ 5775960 w 5775960"/>
                    <a:gd name="connsiteY80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92140 w 5775960"/>
                    <a:gd name="connsiteY76" fmla="*/ 1245025 h 2717659"/>
                    <a:gd name="connsiteX77" fmla="*/ 5707380 w 5775960"/>
                    <a:gd name="connsiteY77" fmla="*/ 1717465 h 2717659"/>
                    <a:gd name="connsiteX78" fmla="*/ 5707380 w 5775960"/>
                    <a:gd name="connsiteY78" fmla="*/ 627805 h 2717659"/>
                    <a:gd name="connsiteX79" fmla="*/ 5775960 w 5775960"/>
                    <a:gd name="connsiteY79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1717465 h 2717659"/>
                    <a:gd name="connsiteX77" fmla="*/ 5707380 w 5775960"/>
                    <a:gd name="connsiteY77" fmla="*/ 627805 h 2717659"/>
                    <a:gd name="connsiteX78" fmla="*/ 5775960 w 5775960"/>
                    <a:gd name="connsiteY78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627805 h 2717659"/>
                    <a:gd name="connsiteX77" fmla="*/ 5775960 w 5775960"/>
                    <a:gd name="connsiteY77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75960 w 5775960"/>
                    <a:gd name="connsiteY76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775960 w 5775960"/>
                    <a:gd name="connsiteY75" fmla="*/ 2464225 h 2717659"/>
                    <a:gd name="connsiteX0" fmla="*/ 0 w 5417820"/>
                    <a:gd name="connsiteY0" fmla="*/ 1747945 h 2717659"/>
                    <a:gd name="connsiteX1" fmla="*/ 99060 w 5417820"/>
                    <a:gd name="connsiteY1" fmla="*/ 1778425 h 2717659"/>
                    <a:gd name="connsiteX2" fmla="*/ 190500 w 5417820"/>
                    <a:gd name="connsiteY2" fmla="*/ 1747945 h 2717659"/>
                    <a:gd name="connsiteX3" fmla="*/ 266700 w 5417820"/>
                    <a:gd name="connsiteY3" fmla="*/ 1784775 h 2717659"/>
                    <a:gd name="connsiteX4" fmla="*/ 472440 w 5417820"/>
                    <a:gd name="connsiteY4" fmla="*/ 1732705 h 2717659"/>
                    <a:gd name="connsiteX5" fmla="*/ 558800 w 5417820"/>
                    <a:gd name="connsiteY5" fmla="*/ 1802555 h 2717659"/>
                    <a:gd name="connsiteX6" fmla="*/ 899160 w 5417820"/>
                    <a:gd name="connsiteY6" fmla="*/ 1763185 h 2717659"/>
                    <a:gd name="connsiteX7" fmla="*/ 976630 w 5417820"/>
                    <a:gd name="connsiteY7" fmla="*/ 1830495 h 2717659"/>
                    <a:gd name="connsiteX8" fmla="*/ 1094740 w 5417820"/>
                    <a:gd name="connsiteY8" fmla="*/ 1755565 h 2717659"/>
                    <a:gd name="connsiteX9" fmla="*/ 1196340 w 5417820"/>
                    <a:gd name="connsiteY9" fmla="*/ 1816525 h 2717659"/>
                    <a:gd name="connsiteX10" fmla="*/ 1271270 w 5417820"/>
                    <a:gd name="connsiteY10" fmla="*/ 1741595 h 2717659"/>
                    <a:gd name="connsiteX11" fmla="*/ 1348740 w 5417820"/>
                    <a:gd name="connsiteY11" fmla="*/ 1755565 h 2717659"/>
                    <a:gd name="connsiteX12" fmla="*/ 1424940 w 5417820"/>
                    <a:gd name="connsiteY12" fmla="*/ 1817795 h 2717659"/>
                    <a:gd name="connsiteX13" fmla="*/ 1638300 w 5417820"/>
                    <a:gd name="connsiteY13" fmla="*/ 1732705 h 2717659"/>
                    <a:gd name="connsiteX14" fmla="*/ 1790700 w 5417820"/>
                    <a:gd name="connsiteY14" fmla="*/ 1778425 h 2717659"/>
                    <a:gd name="connsiteX15" fmla="*/ 1927860 w 5417820"/>
                    <a:gd name="connsiteY15" fmla="*/ 1747945 h 2717659"/>
                    <a:gd name="connsiteX16" fmla="*/ 2164080 w 5417820"/>
                    <a:gd name="connsiteY16" fmla="*/ 1740325 h 2717659"/>
                    <a:gd name="connsiteX17" fmla="*/ 2407920 w 5417820"/>
                    <a:gd name="connsiteY17" fmla="*/ 1747945 h 2717659"/>
                    <a:gd name="connsiteX18" fmla="*/ 2644140 w 5417820"/>
                    <a:gd name="connsiteY18" fmla="*/ 1740325 h 2717659"/>
                    <a:gd name="connsiteX19" fmla="*/ 2727960 w 5417820"/>
                    <a:gd name="connsiteY19" fmla="*/ 1732705 h 2717659"/>
                    <a:gd name="connsiteX20" fmla="*/ 2766060 w 5417820"/>
                    <a:gd name="connsiteY20" fmla="*/ 1801285 h 2717659"/>
                    <a:gd name="connsiteX21" fmla="*/ 2880360 w 5417820"/>
                    <a:gd name="connsiteY21" fmla="*/ 1679365 h 2717659"/>
                    <a:gd name="connsiteX22" fmla="*/ 2918460 w 5417820"/>
                    <a:gd name="connsiteY22" fmla="*/ 1930825 h 2717659"/>
                    <a:gd name="connsiteX23" fmla="*/ 2987040 w 5417820"/>
                    <a:gd name="connsiteY23" fmla="*/ 1328845 h 2717659"/>
                    <a:gd name="connsiteX24" fmla="*/ 3078480 w 5417820"/>
                    <a:gd name="connsiteY24" fmla="*/ 2205145 h 2717659"/>
                    <a:gd name="connsiteX25" fmla="*/ 3139440 w 5417820"/>
                    <a:gd name="connsiteY25" fmla="*/ 1763185 h 2717659"/>
                    <a:gd name="connsiteX26" fmla="*/ 3192780 w 5417820"/>
                    <a:gd name="connsiteY26" fmla="*/ 1930825 h 2717659"/>
                    <a:gd name="connsiteX27" fmla="*/ 3329940 w 5417820"/>
                    <a:gd name="connsiteY27" fmla="*/ 2965 h 2717659"/>
                    <a:gd name="connsiteX28" fmla="*/ 3368040 w 5417820"/>
                    <a:gd name="connsiteY28" fmla="*/ 2433745 h 2717659"/>
                    <a:gd name="connsiteX29" fmla="*/ 3413760 w 5417820"/>
                    <a:gd name="connsiteY29" fmla="*/ 1526965 h 2717659"/>
                    <a:gd name="connsiteX30" fmla="*/ 3444240 w 5417820"/>
                    <a:gd name="connsiteY30" fmla="*/ 2136565 h 2717659"/>
                    <a:gd name="connsiteX31" fmla="*/ 3505200 w 5417820"/>
                    <a:gd name="connsiteY31" fmla="*/ 1999405 h 2717659"/>
                    <a:gd name="connsiteX32" fmla="*/ 3550920 w 5417820"/>
                    <a:gd name="connsiteY32" fmla="*/ 2007025 h 2717659"/>
                    <a:gd name="connsiteX33" fmla="*/ 3596640 w 5417820"/>
                    <a:gd name="connsiteY33" fmla="*/ 1793665 h 2717659"/>
                    <a:gd name="connsiteX34" fmla="*/ 3627120 w 5417820"/>
                    <a:gd name="connsiteY34" fmla="*/ 1915585 h 2717659"/>
                    <a:gd name="connsiteX35" fmla="*/ 3688080 w 5417820"/>
                    <a:gd name="connsiteY35" fmla="*/ 864025 h 2717659"/>
                    <a:gd name="connsiteX36" fmla="*/ 3764280 w 5417820"/>
                    <a:gd name="connsiteY36" fmla="*/ 1778425 h 2717659"/>
                    <a:gd name="connsiteX37" fmla="*/ 3787140 w 5417820"/>
                    <a:gd name="connsiteY37" fmla="*/ 1466005 h 2717659"/>
                    <a:gd name="connsiteX38" fmla="*/ 3817620 w 5417820"/>
                    <a:gd name="connsiteY38" fmla="*/ 1892725 h 2717659"/>
                    <a:gd name="connsiteX39" fmla="*/ 3939540 w 5417820"/>
                    <a:gd name="connsiteY39" fmla="*/ 2410885 h 2717659"/>
                    <a:gd name="connsiteX40" fmla="*/ 3970020 w 5417820"/>
                    <a:gd name="connsiteY40" fmla="*/ 2182285 h 2717659"/>
                    <a:gd name="connsiteX41" fmla="*/ 4038600 w 5417820"/>
                    <a:gd name="connsiteY41" fmla="*/ 1450765 h 2717659"/>
                    <a:gd name="connsiteX42" fmla="*/ 4069080 w 5417820"/>
                    <a:gd name="connsiteY42" fmla="*/ 1481245 h 2717659"/>
                    <a:gd name="connsiteX43" fmla="*/ 4107180 w 5417820"/>
                    <a:gd name="connsiteY43" fmla="*/ 1344085 h 2717659"/>
                    <a:gd name="connsiteX44" fmla="*/ 4114800 w 5417820"/>
                    <a:gd name="connsiteY44" fmla="*/ 1587925 h 2717659"/>
                    <a:gd name="connsiteX45" fmla="*/ 4137660 w 5417820"/>
                    <a:gd name="connsiteY45" fmla="*/ 650665 h 2717659"/>
                    <a:gd name="connsiteX46" fmla="*/ 4168140 w 5417820"/>
                    <a:gd name="connsiteY46" fmla="*/ 2106085 h 2717659"/>
                    <a:gd name="connsiteX47" fmla="*/ 4221480 w 5417820"/>
                    <a:gd name="connsiteY47" fmla="*/ 1953685 h 2717659"/>
                    <a:gd name="connsiteX48" fmla="*/ 4305300 w 5417820"/>
                    <a:gd name="connsiteY48" fmla="*/ 2090845 h 2717659"/>
                    <a:gd name="connsiteX49" fmla="*/ 4396740 w 5417820"/>
                    <a:gd name="connsiteY49" fmla="*/ 1747945 h 2717659"/>
                    <a:gd name="connsiteX50" fmla="*/ 4434840 w 5417820"/>
                    <a:gd name="connsiteY50" fmla="*/ 1816525 h 2717659"/>
                    <a:gd name="connsiteX51" fmla="*/ 4472940 w 5417820"/>
                    <a:gd name="connsiteY51" fmla="*/ 1046905 h 2717659"/>
                    <a:gd name="connsiteX52" fmla="*/ 4495800 w 5417820"/>
                    <a:gd name="connsiteY52" fmla="*/ 1115485 h 2717659"/>
                    <a:gd name="connsiteX53" fmla="*/ 4488180 w 5417820"/>
                    <a:gd name="connsiteY53" fmla="*/ 848785 h 2717659"/>
                    <a:gd name="connsiteX54" fmla="*/ 4549140 w 5417820"/>
                    <a:gd name="connsiteY54" fmla="*/ 1801285 h 2717659"/>
                    <a:gd name="connsiteX55" fmla="*/ 4587240 w 5417820"/>
                    <a:gd name="connsiteY55" fmla="*/ 1450765 h 2717659"/>
                    <a:gd name="connsiteX56" fmla="*/ 4610100 w 5417820"/>
                    <a:gd name="connsiteY56" fmla="*/ 1732705 h 2717659"/>
                    <a:gd name="connsiteX57" fmla="*/ 4632960 w 5417820"/>
                    <a:gd name="connsiteY57" fmla="*/ 1648885 h 2717659"/>
                    <a:gd name="connsiteX58" fmla="*/ 4724400 w 5417820"/>
                    <a:gd name="connsiteY58" fmla="*/ 2708065 h 2717659"/>
                    <a:gd name="connsiteX59" fmla="*/ 4747260 w 5417820"/>
                    <a:gd name="connsiteY59" fmla="*/ 2144185 h 2717659"/>
                    <a:gd name="connsiteX60" fmla="*/ 4808220 w 5417820"/>
                    <a:gd name="connsiteY60" fmla="*/ 1664125 h 2717659"/>
                    <a:gd name="connsiteX61" fmla="*/ 4861560 w 5417820"/>
                    <a:gd name="connsiteY61" fmla="*/ 1717465 h 2717659"/>
                    <a:gd name="connsiteX62" fmla="*/ 4899660 w 5417820"/>
                    <a:gd name="connsiteY62" fmla="*/ 1138345 h 2717659"/>
                    <a:gd name="connsiteX63" fmla="*/ 4914900 w 5417820"/>
                    <a:gd name="connsiteY63" fmla="*/ 726865 h 2717659"/>
                    <a:gd name="connsiteX64" fmla="*/ 4945380 w 5417820"/>
                    <a:gd name="connsiteY64" fmla="*/ 2448985 h 2717659"/>
                    <a:gd name="connsiteX65" fmla="*/ 5013960 w 5417820"/>
                    <a:gd name="connsiteY65" fmla="*/ 1778425 h 2717659"/>
                    <a:gd name="connsiteX66" fmla="*/ 5097780 w 5417820"/>
                    <a:gd name="connsiteY66" fmla="*/ 1991785 h 2717659"/>
                    <a:gd name="connsiteX67" fmla="*/ 5128260 w 5417820"/>
                    <a:gd name="connsiteY67" fmla="*/ 2228005 h 2717659"/>
                    <a:gd name="connsiteX68" fmla="*/ 5189220 w 5417820"/>
                    <a:gd name="connsiteY68" fmla="*/ 1907965 h 2717659"/>
                    <a:gd name="connsiteX69" fmla="*/ 5227320 w 5417820"/>
                    <a:gd name="connsiteY69" fmla="*/ 1694605 h 2717659"/>
                    <a:gd name="connsiteX70" fmla="*/ 5280660 w 5417820"/>
                    <a:gd name="connsiteY70" fmla="*/ 856405 h 2717659"/>
                    <a:gd name="connsiteX71" fmla="*/ 5341620 w 5417820"/>
                    <a:gd name="connsiteY71" fmla="*/ 1786045 h 2717659"/>
                    <a:gd name="connsiteX72" fmla="*/ 5379720 w 5417820"/>
                    <a:gd name="connsiteY72" fmla="*/ 1610785 h 2717659"/>
                    <a:gd name="connsiteX73" fmla="*/ 5394960 w 5417820"/>
                    <a:gd name="connsiteY73" fmla="*/ 1786045 h 2717659"/>
                    <a:gd name="connsiteX74" fmla="*/ 5417820 w 5417820"/>
                    <a:gd name="connsiteY74" fmla="*/ 1671745 h 2717659"/>
                    <a:gd name="connsiteX0" fmla="*/ 0 w 5394960"/>
                    <a:gd name="connsiteY0" fmla="*/ 1747945 h 2717659"/>
                    <a:gd name="connsiteX1" fmla="*/ 99060 w 5394960"/>
                    <a:gd name="connsiteY1" fmla="*/ 1778425 h 2717659"/>
                    <a:gd name="connsiteX2" fmla="*/ 190500 w 5394960"/>
                    <a:gd name="connsiteY2" fmla="*/ 1747945 h 2717659"/>
                    <a:gd name="connsiteX3" fmla="*/ 266700 w 5394960"/>
                    <a:gd name="connsiteY3" fmla="*/ 1784775 h 2717659"/>
                    <a:gd name="connsiteX4" fmla="*/ 472440 w 5394960"/>
                    <a:gd name="connsiteY4" fmla="*/ 1732705 h 2717659"/>
                    <a:gd name="connsiteX5" fmla="*/ 558800 w 5394960"/>
                    <a:gd name="connsiteY5" fmla="*/ 1802555 h 2717659"/>
                    <a:gd name="connsiteX6" fmla="*/ 899160 w 5394960"/>
                    <a:gd name="connsiteY6" fmla="*/ 1763185 h 2717659"/>
                    <a:gd name="connsiteX7" fmla="*/ 976630 w 5394960"/>
                    <a:gd name="connsiteY7" fmla="*/ 1830495 h 2717659"/>
                    <a:gd name="connsiteX8" fmla="*/ 1094740 w 5394960"/>
                    <a:gd name="connsiteY8" fmla="*/ 1755565 h 2717659"/>
                    <a:gd name="connsiteX9" fmla="*/ 1196340 w 5394960"/>
                    <a:gd name="connsiteY9" fmla="*/ 1816525 h 2717659"/>
                    <a:gd name="connsiteX10" fmla="*/ 1271270 w 5394960"/>
                    <a:gd name="connsiteY10" fmla="*/ 1741595 h 2717659"/>
                    <a:gd name="connsiteX11" fmla="*/ 1348740 w 5394960"/>
                    <a:gd name="connsiteY11" fmla="*/ 1755565 h 2717659"/>
                    <a:gd name="connsiteX12" fmla="*/ 1424940 w 5394960"/>
                    <a:gd name="connsiteY12" fmla="*/ 1817795 h 2717659"/>
                    <a:gd name="connsiteX13" fmla="*/ 1638300 w 5394960"/>
                    <a:gd name="connsiteY13" fmla="*/ 1732705 h 2717659"/>
                    <a:gd name="connsiteX14" fmla="*/ 1790700 w 5394960"/>
                    <a:gd name="connsiteY14" fmla="*/ 1778425 h 2717659"/>
                    <a:gd name="connsiteX15" fmla="*/ 1927860 w 5394960"/>
                    <a:gd name="connsiteY15" fmla="*/ 1747945 h 2717659"/>
                    <a:gd name="connsiteX16" fmla="*/ 2164080 w 5394960"/>
                    <a:gd name="connsiteY16" fmla="*/ 1740325 h 2717659"/>
                    <a:gd name="connsiteX17" fmla="*/ 2407920 w 5394960"/>
                    <a:gd name="connsiteY17" fmla="*/ 1747945 h 2717659"/>
                    <a:gd name="connsiteX18" fmla="*/ 2644140 w 5394960"/>
                    <a:gd name="connsiteY18" fmla="*/ 1740325 h 2717659"/>
                    <a:gd name="connsiteX19" fmla="*/ 2727960 w 5394960"/>
                    <a:gd name="connsiteY19" fmla="*/ 1732705 h 2717659"/>
                    <a:gd name="connsiteX20" fmla="*/ 2766060 w 5394960"/>
                    <a:gd name="connsiteY20" fmla="*/ 1801285 h 2717659"/>
                    <a:gd name="connsiteX21" fmla="*/ 2880360 w 5394960"/>
                    <a:gd name="connsiteY21" fmla="*/ 1679365 h 2717659"/>
                    <a:gd name="connsiteX22" fmla="*/ 2918460 w 5394960"/>
                    <a:gd name="connsiteY22" fmla="*/ 1930825 h 2717659"/>
                    <a:gd name="connsiteX23" fmla="*/ 2987040 w 5394960"/>
                    <a:gd name="connsiteY23" fmla="*/ 1328845 h 2717659"/>
                    <a:gd name="connsiteX24" fmla="*/ 3078480 w 5394960"/>
                    <a:gd name="connsiteY24" fmla="*/ 2205145 h 2717659"/>
                    <a:gd name="connsiteX25" fmla="*/ 3139440 w 5394960"/>
                    <a:gd name="connsiteY25" fmla="*/ 1763185 h 2717659"/>
                    <a:gd name="connsiteX26" fmla="*/ 3192780 w 5394960"/>
                    <a:gd name="connsiteY26" fmla="*/ 1930825 h 2717659"/>
                    <a:gd name="connsiteX27" fmla="*/ 3329940 w 5394960"/>
                    <a:gd name="connsiteY27" fmla="*/ 2965 h 2717659"/>
                    <a:gd name="connsiteX28" fmla="*/ 3368040 w 5394960"/>
                    <a:gd name="connsiteY28" fmla="*/ 2433745 h 2717659"/>
                    <a:gd name="connsiteX29" fmla="*/ 3413760 w 5394960"/>
                    <a:gd name="connsiteY29" fmla="*/ 1526965 h 2717659"/>
                    <a:gd name="connsiteX30" fmla="*/ 3444240 w 5394960"/>
                    <a:gd name="connsiteY30" fmla="*/ 2136565 h 2717659"/>
                    <a:gd name="connsiteX31" fmla="*/ 3505200 w 5394960"/>
                    <a:gd name="connsiteY31" fmla="*/ 1999405 h 2717659"/>
                    <a:gd name="connsiteX32" fmla="*/ 3550920 w 5394960"/>
                    <a:gd name="connsiteY32" fmla="*/ 2007025 h 2717659"/>
                    <a:gd name="connsiteX33" fmla="*/ 3596640 w 5394960"/>
                    <a:gd name="connsiteY33" fmla="*/ 1793665 h 2717659"/>
                    <a:gd name="connsiteX34" fmla="*/ 3627120 w 5394960"/>
                    <a:gd name="connsiteY34" fmla="*/ 1915585 h 2717659"/>
                    <a:gd name="connsiteX35" fmla="*/ 3688080 w 5394960"/>
                    <a:gd name="connsiteY35" fmla="*/ 864025 h 2717659"/>
                    <a:gd name="connsiteX36" fmla="*/ 3764280 w 5394960"/>
                    <a:gd name="connsiteY36" fmla="*/ 1778425 h 2717659"/>
                    <a:gd name="connsiteX37" fmla="*/ 3787140 w 5394960"/>
                    <a:gd name="connsiteY37" fmla="*/ 1466005 h 2717659"/>
                    <a:gd name="connsiteX38" fmla="*/ 3817620 w 5394960"/>
                    <a:gd name="connsiteY38" fmla="*/ 1892725 h 2717659"/>
                    <a:gd name="connsiteX39" fmla="*/ 3939540 w 5394960"/>
                    <a:gd name="connsiteY39" fmla="*/ 2410885 h 2717659"/>
                    <a:gd name="connsiteX40" fmla="*/ 3970020 w 5394960"/>
                    <a:gd name="connsiteY40" fmla="*/ 2182285 h 2717659"/>
                    <a:gd name="connsiteX41" fmla="*/ 4038600 w 5394960"/>
                    <a:gd name="connsiteY41" fmla="*/ 1450765 h 2717659"/>
                    <a:gd name="connsiteX42" fmla="*/ 4069080 w 5394960"/>
                    <a:gd name="connsiteY42" fmla="*/ 1481245 h 2717659"/>
                    <a:gd name="connsiteX43" fmla="*/ 4107180 w 5394960"/>
                    <a:gd name="connsiteY43" fmla="*/ 1344085 h 2717659"/>
                    <a:gd name="connsiteX44" fmla="*/ 4114800 w 5394960"/>
                    <a:gd name="connsiteY44" fmla="*/ 1587925 h 2717659"/>
                    <a:gd name="connsiteX45" fmla="*/ 4137660 w 5394960"/>
                    <a:gd name="connsiteY45" fmla="*/ 650665 h 2717659"/>
                    <a:gd name="connsiteX46" fmla="*/ 4168140 w 5394960"/>
                    <a:gd name="connsiteY46" fmla="*/ 2106085 h 2717659"/>
                    <a:gd name="connsiteX47" fmla="*/ 4221480 w 5394960"/>
                    <a:gd name="connsiteY47" fmla="*/ 1953685 h 2717659"/>
                    <a:gd name="connsiteX48" fmla="*/ 4305300 w 5394960"/>
                    <a:gd name="connsiteY48" fmla="*/ 2090845 h 2717659"/>
                    <a:gd name="connsiteX49" fmla="*/ 4396740 w 5394960"/>
                    <a:gd name="connsiteY49" fmla="*/ 1747945 h 2717659"/>
                    <a:gd name="connsiteX50" fmla="*/ 4434840 w 5394960"/>
                    <a:gd name="connsiteY50" fmla="*/ 1816525 h 2717659"/>
                    <a:gd name="connsiteX51" fmla="*/ 4472940 w 5394960"/>
                    <a:gd name="connsiteY51" fmla="*/ 1046905 h 2717659"/>
                    <a:gd name="connsiteX52" fmla="*/ 4495800 w 5394960"/>
                    <a:gd name="connsiteY52" fmla="*/ 1115485 h 2717659"/>
                    <a:gd name="connsiteX53" fmla="*/ 4488180 w 5394960"/>
                    <a:gd name="connsiteY53" fmla="*/ 848785 h 2717659"/>
                    <a:gd name="connsiteX54" fmla="*/ 4549140 w 5394960"/>
                    <a:gd name="connsiteY54" fmla="*/ 1801285 h 2717659"/>
                    <a:gd name="connsiteX55" fmla="*/ 4587240 w 5394960"/>
                    <a:gd name="connsiteY55" fmla="*/ 1450765 h 2717659"/>
                    <a:gd name="connsiteX56" fmla="*/ 4610100 w 5394960"/>
                    <a:gd name="connsiteY56" fmla="*/ 1732705 h 2717659"/>
                    <a:gd name="connsiteX57" fmla="*/ 4632960 w 5394960"/>
                    <a:gd name="connsiteY57" fmla="*/ 1648885 h 2717659"/>
                    <a:gd name="connsiteX58" fmla="*/ 4724400 w 5394960"/>
                    <a:gd name="connsiteY58" fmla="*/ 2708065 h 2717659"/>
                    <a:gd name="connsiteX59" fmla="*/ 4747260 w 5394960"/>
                    <a:gd name="connsiteY59" fmla="*/ 2144185 h 2717659"/>
                    <a:gd name="connsiteX60" fmla="*/ 4808220 w 5394960"/>
                    <a:gd name="connsiteY60" fmla="*/ 1664125 h 2717659"/>
                    <a:gd name="connsiteX61" fmla="*/ 4861560 w 5394960"/>
                    <a:gd name="connsiteY61" fmla="*/ 1717465 h 2717659"/>
                    <a:gd name="connsiteX62" fmla="*/ 4899660 w 5394960"/>
                    <a:gd name="connsiteY62" fmla="*/ 1138345 h 2717659"/>
                    <a:gd name="connsiteX63" fmla="*/ 4914900 w 5394960"/>
                    <a:gd name="connsiteY63" fmla="*/ 726865 h 2717659"/>
                    <a:gd name="connsiteX64" fmla="*/ 4945380 w 5394960"/>
                    <a:gd name="connsiteY64" fmla="*/ 2448985 h 2717659"/>
                    <a:gd name="connsiteX65" fmla="*/ 5013960 w 5394960"/>
                    <a:gd name="connsiteY65" fmla="*/ 1778425 h 2717659"/>
                    <a:gd name="connsiteX66" fmla="*/ 5097780 w 5394960"/>
                    <a:gd name="connsiteY66" fmla="*/ 1991785 h 2717659"/>
                    <a:gd name="connsiteX67" fmla="*/ 5128260 w 5394960"/>
                    <a:gd name="connsiteY67" fmla="*/ 2228005 h 2717659"/>
                    <a:gd name="connsiteX68" fmla="*/ 5189220 w 5394960"/>
                    <a:gd name="connsiteY68" fmla="*/ 1907965 h 2717659"/>
                    <a:gd name="connsiteX69" fmla="*/ 5227320 w 5394960"/>
                    <a:gd name="connsiteY69" fmla="*/ 1694605 h 2717659"/>
                    <a:gd name="connsiteX70" fmla="*/ 5280660 w 5394960"/>
                    <a:gd name="connsiteY70" fmla="*/ 856405 h 2717659"/>
                    <a:gd name="connsiteX71" fmla="*/ 5341620 w 5394960"/>
                    <a:gd name="connsiteY71" fmla="*/ 1786045 h 2717659"/>
                    <a:gd name="connsiteX72" fmla="*/ 5379720 w 5394960"/>
                    <a:gd name="connsiteY72" fmla="*/ 1610785 h 2717659"/>
                    <a:gd name="connsiteX73" fmla="*/ 5394960 w 5394960"/>
                    <a:gd name="connsiteY73" fmla="*/ 1786045 h 2717659"/>
                    <a:gd name="connsiteX0" fmla="*/ 0 w 5426710"/>
                    <a:gd name="connsiteY0" fmla="*/ 1747945 h 2717659"/>
                    <a:gd name="connsiteX1" fmla="*/ 99060 w 5426710"/>
                    <a:gd name="connsiteY1" fmla="*/ 1778425 h 2717659"/>
                    <a:gd name="connsiteX2" fmla="*/ 190500 w 5426710"/>
                    <a:gd name="connsiteY2" fmla="*/ 1747945 h 2717659"/>
                    <a:gd name="connsiteX3" fmla="*/ 266700 w 5426710"/>
                    <a:gd name="connsiteY3" fmla="*/ 1784775 h 2717659"/>
                    <a:gd name="connsiteX4" fmla="*/ 472440 w 5426710"/>
                    <a:gd name="connsiteY4" fmla="*/ 1732705 h 2717659"/>
                    <a:gd name="connsiteX5" fmla="*/ 558800 w 5426710"/>
                    <a:gd name="connsiteY5" fmla="*/ 1802555 h 2717659"/>
                    <a:gd name="connsiteX6" fmla="*/ 899160 w 5426710"/>
                    <a:gd name="connsiteY6" fmla="*/ 1763185 h 2717659"/>
                    <a:gd name="connsiteX7" fmla="*/ 976630 w 5426710"/>
                    <a:gd name="connsiteY7" fmla="*/ 1830495 h 2717659"/>
                    <a:gd name="connsiteX8" fmla="*/ 1094740 w 5426710"/>
                    <a:gd name="connsiteY8" fmla="*/ 1755565 h 2717659"/>
                    <a:gd name="connsiteX9" fmla="*/ 1196340 w 5426710"/>
                    <a:gd name="connsiteY9" fmla="*/ 1816525 h 2717659"/>
                    <a:gd name="connsiteX10" fmla="*/ 1271270 w 5426710"/>
                    <a:gd name="connsiteY10" fmla="*/ 1741595 h 2717659"/>
                    <a:gd name="connsiteX11" fmla="*/ 1348740 w 5426710"/>
                    <a:gd name="connsiteY11" fmla="*/ 1755565 h 2717659"/>
                    <a:gd name="connsiteX12" fmla="*/ 1424940 w 5426710"/>
                    <a:gd name="connsiteY12" fmla="*/ 1817795 h 2717659"/>
                    <a:gd name="connsiteX13" fmla="*/ 1638300 w 5426710"/>
                    <a:gd name="connsiteY13" fmla="*/ 1732705 h 2717659"/>
                    <a:gd name="connsiteX14" fmla="*/ 1790700 w 5426710"/>
                    <a:gd name="connsiteY14" fmla="*/ 1778425 h 2717659"/>
                    <a:gd name="connsiteX15" fmla="*/ 1927860 w 5426710"/>
                    <a:gd name="connsiteY15" fmla="*/ 1747945 h 2717659"/>
                    <a:gd name="connsiteX16" fmla="*/ 2164080 w 5426710"/>
                    <a:gd name="connsiteY16" fmla="*/ 1740325 h 2717659"/>
                    <a:gd name="connsiteX17" fmla="*/ 2407920 w 5426710"/>
                    <a:gd name="connsiteY17" fmla="*/ 1747945 h 2717659"/>
                    <a:gd name="connsiteX18" fmla="*/ 2644140 w 5426710"/>
                    <a:gd name="connsiteY18" fmla="*/ 1740325 h 2717659"/>
                    <a:gd name="connsiteX19" fmla="*/ 2727960 w 5426710"/>
                    <a:gd name="connsiteY19" fmla="*/ 1732705 h 2717659"/>
                    <a:gd name="connsiteX20" fmla="*/ 2766060 w 5426710"/>
                    <a:gd name="connsiteY20" fmla="*/ 1801285 h 2717659"/>
                    <a:gd name="connsiteX21" fmla="*/ 2880360 w 5426710"/>
                    <a:gd name="connsiteY21" fmla="*/ 1679365 h 2717659"/>
                    <a:gd name="connsiteX22" fmla="*/ 2918460 w 5426710"/>
                    <a:gd name="connsiteY22" fmla="*/ 1930825 h 2717659"/>
                    <a:gd name="connsiteX23" fmla="*/ 2987040 w 5426710"/>
                    <a:gd name="connsiteY23" fmla="*/ 1328845 h 2717659"/>
                    <a:gd name="connsiteX24" fmla="*/ 3078480 w 5426710"/>
                    <a:gd name="connsiteY24" fmla="*/ 2205145 h 2717659"/>
                    <a:gd name="connsiteX25" fmla="*/ 3139440 w 5426710"/>
                    <a:gd name="connsiteY25" fmla="*/ 1763185 h 2717659"/>
                    <a:gd name="connsiteX26" fmla="*/ 3192780 w 5426710"/>
                    <a:gd name="connsiteY26" fmla="*/ 1930825 h 2717659"/>
                    <a:gd name="connsiteX27" fmla="*/ 3329940 w 5426710"/>
                    <a:gd name="connsiteY27" fmla="*/ 2965 h 2717659"/>
                    <a:gd name="connsiteX28" fmla="*/ 3368040 w 5426710"/>
                    <a:gd name="connsiteY28" fmla="*/ 2433745 h 2717659"/>
                    <a:gd name="connsiteX29" fmla="*/ 3413760 w 5426710"/>
                    <a:gd name="connsiteY29" fmla="*/ 1526965 h 2717659"/>
                    <a:gd name="connsiteX30" fmla="*/ 3444240 w 5426710"/>
                    <a:gd name="connsiteY30" fmla="*/ 2136565 h 2717659"/>
                    <a:gd name="connsiteX31" fmla="*/ 3505200 w 5426710"/>
                    <a:gd name="connsiteY31" fmla="*/ 1999405 h 2717659"/>
                    <a:gd name="connsiteX32" fmla="*/ 3550920 w 5426710"/>
                    <a:gd name="connsiteY32" fmla="*/ 2007025 h 2717659"/>
                    <a:gd name="connsiteX33" fmla="*/ 3596640 w 5426710"/>
                    <a:gd name="connsiteY33" fmla="*/ 1793665 h 2717659"/>
                    <a:gd name="connsiteX34" fmla="*/ 3627120 w 5426710"/>
                    <a:gd name="connsiteY34" fmla="*/ 1915585 h 2717659"/>
                    <a:gd name="connsiteX35" fmla="*/ 3688080 w 5426710"/>
                    <a:gd name="connsiteY35" fmla="*/ 864025 h 2717659"/>
                    <a:gd name="connsiteX36" fmla="*/ 3764280 w 5426710"/>
                    <a:gd name="connsiteY36" fmla="*/ 1778425 h 2717659"/>
                    <a:gd name="connsiteX37" fmla="*/ 3787140 w 5426710"/>
                    <a:gd name="connsiteY37" fmla="*/ 1466005 h 2717659"/>
                    <a:gd name="connsiteX38" fmla="*/ 3817620 w 5426710"/>
                    <a:gd name="connsiteY38" fmla="*/ 1892725 h 2717659"/>
                    <a:gd name="connsiteX39" fmla="*/ 3939540 w 5426710"/>
                    <a:gd name="connsiteY39" fmla="*/ 2410885 h 2717659"/>
                    <a:gd name="connsiteX40" fmla="*/ 3970020 w 5426710"/>
                    <a:gd name="connsiteY40" fmla="*/ 2182285 h 2717659"/>
                    <a:gd name="connsiteX41" fmla="*/ 4038600 w 5426710"/>
                    <a:gd name="connsiteY41" fmla="*/ 1450765 h 2717659"/>
                    <a:gd name="connsiteX42" fmla="*/ 4069080 w 5426710"/>
                    <a:gd name="connsiteY42" fmla="*/ 1481245 h 2717659"/>
                    <a:gd name="connsiteX43" fmla="*/ 4107180 w 5426710"/>
                    <a:gd name="connsiteY43" fmla="*/ 1344085 h 2717659"/>
                    <a:gd name="connsiteX44" fmla="*/ 4114800 w 5426710"/>
                    <a:gd name="connsiteY44" fmla="*/ 1587925 h 2717659"/>
                    <a:gd name="connsiteX45" fmla="*/ 4137660 w 5426710"/>
                    <a:gd name="connsiteY45" fmla="*/ 650665 h 2717659"/>
                    <a:gd name="connsiteX46" fmla="*/ 4168140 w 5426710"/>
                    <a:gd name="connsiteY46" fmla="*/ 2106085 h 2717659"/>
                    <a:gd name="connsiteX47" fmla="*/ 4221480 w 5426710"/>
                    <a:gd name="connsiteY47" fmla="*/ 1953685 h 2717659"/>
                    <a:gd name="connsiteX48" fmla="*/ 4305300 w 5426710"/>
                    <a:gd name="connsiteY48" fmla="*/ 2090845 h 2717659"/>
                    <a:gd name="connsiteX49" fmla="*/ 4396740 w 5426710"/>
                    <a:gd name="connsiteY49" fmla="*/ 1747945 h 2717659"/>
                    <a:gd name="connsiteX50" fmla="*/ 4434840 w 5426710"/>
                    <a:gd name="connsiteY50" fmla="*/ 1816525 h 2717659"/>
                    <a:gd name="connsiteX51" fmla="*/ 4472940 w 5426710"/>
                    <a:gd name="connsiteY51" fmla="*/ 1046905 h 2717659"/>
                    <a:gd name="connsiteX52" fmla="*/ 4495800 w 5426710"/>
                    <a:gd name="connsiteY52" fmla="*/ 1115485 h 2717659"/>
                    <a:gd name="connsiteX53" fmla="*/ 4488180 w 5426710"/>
                    <a:gd name="connsiteY53" fmla="*/ 848785 h 2717659"/>
                    <a:gd name="connsiteX54" fmla="*/ 4549140 w 5426710"/>
                    <a:gd name="connsiteY54" fmla="*/ 1801285 h 2717659"/>
                    <a:gd name="connsiteX55" fmla="*/ 4587240 w 5426710"/>
                    <a:gd name="connsiteY55" fmla="*/ 1450765 h 2717659"/>
                    <a:gd name="connsiteX56" fmla="*/ 4610100 w 5426710"/>
                    <a:gd name="connsiteY56" fmla="*/ 1732705 h 2717659"/>
                    <a:gd name="connsiteX57" fmla="*/ 4632960 w 5426710"/>
                    <a:gd name="connsiteY57" fmla="*/ 1648885 h 2717659"/>
                    <a:gd name="connsiteX58" fmla="*/ 4724400 w 5426710"/>
                    <a:gd name="connsiteY58" fmla="*/ 2708065 h 2717659"/>
                    <a:gd name="connsiteX59" fmla="*/ 4747260 w 5426710"/>
                    <a:gd name="connsiteY59" fmla="*/ 2144185 h 2717659"/>
                    <a:gd name="connsiteX60" fmla="*/ 4808220 w 5426710"/>
                    <a:gd name="connsiteY60" fmla="*/ 1664125 h 2717659"/>
                    <a:gd name="connsiteX61" fmla="*/ 4861560 w 5426710"/>
                    <a:gd name="connsiteY61" fmla="*/ 1717465 h 2717659"/>
                    <a:gd name="connsiteX62" fmla="*/ 4899660 w 5426710"/>
                    <a:gd name="connsiteY62" fmla="*/ 1138345 h 2717659"/>
                    <a:gd name="connsiteX63" fmla="*/ 4914900 w 5426710"/>
                    <a:gd name="connsiteY63" fmla="*/ 726865 h 2717659"/>
                    <a:gd name="connsiteX64" fmla="*/ 4945380 w 5426710"/>
                    <a:gd name="connsiteY64" fmla="*/ 2448985 h 2717659"/>
                    <a:gd name="connsiteX65" fmla="*/ 5013960 w 5426710"/>
                    <a:gd name="connsiteY65" fmla="*/ 1778425 h 2717659"/>
                    <a:gd name="connsiteX66" fmla="*/ 5097780 w 5426710"/>
                    <a:gd name="connsiteY66" fmla="*/ 1991785 h 2717659"/>
                    <a:gd name="connsiteX67" fmla="*/ 5128260 w 5426710"/>
                    <a:gd name="connsiteY67" fmla="*/ 2228005 h 2717659"/>
                    <a:gd name="connsiteX68" fmla="*/ 5189220 w 5426710"/>
                    <a:gd name="connsiteY68" fmla="*/ 1907965 h 2717659"/>
                    <a:gd name="connsiteX69" fmla="*/ 5227320 w 5426710"/>
                    <a:gd name="connsiteY69" fmla="*/ 1694605 h 2717659"/>
                    <a:gd name="connsiteX70" fmla="*/ 5280660 w 5426710"/>
                    <a:gd name="connsiteY70" fmla="*/ 856405 h 2717659"/>
                    <a:gd name="connsiteX71" fmla="*/ 5341620 w 5426710"/>
                    <a:gd name="connsiteY71" fmla="*/ 1786045 h 2717659"/>
                    <a:gd name="connsiteX72" fmla="*/ 5379720 w 5426710"/>
                    <a:gd name="connsiteY72" fmla="*/ 1610785 h 2717659"/>
                    <a:gd name="connsiteX73" fmla="*/ 5426710 w 5426710"/>
                    <a:gd name="connsiteY73" fmla="*/ 1798745 h 2717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426710" h="2717659">
                      <a:moveTo>
                        <a:pt x="0" y="1747945"/>
                      </a:moveTo>
                      <a:cubicBezTo>
                        <a:pt x="33655" y="1763185"/>
                        <a:pt x="67310" y="1778425"/>
                        <a:pt x="99060" y="1778425"/>
                      </a:cubicBezTo>
                      <a:cubicBezTo>
                        <a:pt x="130810" y="1778425"/>
                        <a:pt x="162560" y="1746887"/>
                        <a:pt x="190500" y="1747945"/>
                      </a:cubicBezTo>
                      <a:cubicBezTo>
                        <a:pt x="218440" y="1749003"/>
                        <a:pt x="219710" y="1787315"/>
                        <a:pt x="266700" y="1784775"/>
                      </a:cubicBezTo>
                      <a:cubicBezTo>
                        <a:pt x="313690" y="1782235"/>
                        <a:pt x="423757" y="1729742"/>
                        <a:pt x="472440" y="1732705"/>
                      </a:cubicBezTo>
                      <a:cubicBezTo>
                        <a:pt x="521123" y="1735668"/>
                        <a:pt x="487680" y="1797475"/>
                        <a:pt x="558800" y="1802555"/>
                      </a:cubicBezTo>
                      <a:cubicBezTo>
                        <a:pt x="629920" y="1807635"/>
                        <a:pt x="829522" y="1758528"/>
                        <a:pt x="899160" y="1763185"/>
                      </a:cubicBezTo>
                      <a:cubicBezTo>
                        <a:pt x="968798" y="1767842"/>
                        <a:pt x="944033" y="1831765"/>
                        <a:pt x="976630" y="1830495"/>
                      </a:cubicBezTo>
                      <a:cubicBezTo>
                        <a:pt x="1009227" y="1829225"/>
                        <a:pt x="1058122" y="1757893"/>
                        <a:pt x="1094740" y="1755565"/>
                      </a:cubicBezTo>
                      <a:cubicBezTo>
                        <a:pt x="1131358" y="1753237"/>
                        <a:pt x="1166918" y="1818853"/>
                        <a:pt x="1196340" y="1816525"/>
                      </a:cubicBezTo>
                      <a:cubicBezTo>
                        <a:pt x="1225762" y="1814197"/>
                        <a:pt x="1245870" y="1751755"/>
                        <a:pt x="1271270" y="1741595"/>
                      </a:cubicBezTo>
                      <a:cubicBezTo>
                        <a:pt x="1296670" y="1731435"/>
                        <a:pt x="1323128" y="1742865"/>
                        <a:pt x="1348740" y="1755565"/>
                      </a:cubicBezTo>
                      <a:cubicBezTo>
                        <a:pt x="1374352" y="1768265"/>
                        <a:pt x="1376680" y="1821605"/>
                        <a:pt x="1424940" y="1817795"/>
                      </a:cubicBezTo>
                      <a:cubicBezTo>
                        <a:pt x="1473200" y="1813985"/>
                        <a:pt x="1577340" y="1739267"/>
                        <a:pt x="1638300" y="1732705"/>
                      </a:cubicBezTo>
                      <a:cubicBezTo>
                        <a:pt x="1699260" y="1726143"/>
                        <a:pt x="1742440" y="1775885"/>
                        <a:pt x="1790700" y="1778425"/>
                      </a:cubicBezTo>
                      <a:cubicBezTo>
                        <a:pt x="1838960" y="1780965"/>
                        <a:pt x="1865630" y="1754295"/>
                        <a:pt x="1927860" y="1747945"/>
                      </a:cubicBezTo>
                      <a:cubicBezTo>
                        <a:pt x="1990090" y="1741595"/>
                        <a:pt x="2084070" y="1740325"/>
                        <a:pt x="2164080" y="1740325"/>
                      </a:cubicBezTo>
                      <a:cubicBezTo>
                        <a:pt x="2244090" y="1740325"/>
                        <a:pt x="2327910" y="1747945"/>
                        <a:pt x="2407920" y="1747945"/>
                      </a:cubicBezTo>
                      <a:cubicBezTo>
                        <a:pt x="2487930" y="1747945"/>
                        <a:pt x="2590800" y="1742865"/>
                        <a:pt x="2644140" y="1740325"/>
                      </a:cubicBezTo>
                      <a:cubicBezTo>
                        <a:pt x="2697480" y="1737785"/>
                        <a:pt x="2707640" y="1722545"/>
                        <a:pt x="2727960" y="1732705"/>
                      </a:cubicBezTo>
                      <a:cubicBezTo>
                        <a:pt x="2748280" y="1742865"/>
                        <a:pt x="2740660" y="1810175"/>
                        <a:pt x="2766060" y="1801285"/>
                      </a:cubicBezTo>
                      <a:cubicBezTo>
                        <a:pt x="2791460" y="1792395"/>
                        <a:pt x="2854960" y="1657775"/>
                        <a:pt x="2880360" y="1679365"/>
                      </a:cubicBezTo>
                      <a:cubicBezTo>
                        <a:pt x="2905760" y="1700955"/>
                        <a:pt x="2900680" y="1989245"/>
                        <a:pt x="2918460" y="1930825"/>
                      </a:cubicBezTo>
                      <a:cubicBezTo>
                        <a:pt x="2936240" y="1872405"/>
                        <a:pt x="2960370" y="1283125"/>
                        <a:pt x="2987040" y="1328845"/>
                      </a:cubicBezTo>
                      <a:cubicBezTo>
                        <a:pt x="3013710" y="1374565"/>
                        <a:pt x="3053080" y="2132755"/>
                        <a:pt x="3078480" y="2205145"/>
                      </a:cubicBezTo>
                      <a:cubicBezTo>
                        <a:pt x="3103880" y="2277535"/>
                        <a:pt x="3120390" y="1808905"/>
                        <a:pt x="3139440" y="1763185"/>
                      </a:cubicBezTo>
                      <a:cubicBezTo>
                        <a:pt x="3158490" y="1717465"/>
                        <a:pt x="3161030" y="2224195"/>
                        <a:pt x="3192780" y="1930825"/>
                      </a:cubicBezTo>
                      <a:cubicBezTo>
                        <a:pt x="3224530" y="1637455"/>
                        <a:pt x="3300730" y="-80855"/>
                        <a:pt x="3329940" y="2965"/>
                      </a:cubicBezTo>
                      <a:cubicBezTo>
                        <a:pt x="3359150" y="86785"/>
                        <a:pt x="3354070" y="2179745"/>
                        <a:pt x="3368040" y="2433745"/>
                      </a:cubicBezTo>
                      <a:cubicBezTo>
                        <a:pt x="3382010" y="2687745"/>
                        <a:pt x="3401060" y="1576495"/>
                        <a:pt x="3413760" y="1526965"/>
                      </a:cubicBezTo>
                      <a:cubicBezTo>
                        <a:pt x="3426460" y="1477435"/>
                        <a:pt x="3429000" y="2057825"/>
                        <a:pt x="3444240" y="2136565"/>
                      </a:cubicBezTo>
                      <a:cubicBezTo>
                        <a:pt x="3459480" y="2215305"/>
                        <a:pt x="3487420" y="2020995"/>
                        <a:pt x="3505200" y="1999405"/>
                      </a:cubicBezTo>
                      <a:cubicBezTo>
                        <a:pt x="3522980" y="1977815"/>
                        <a:pt x="3535680" y="2041315"/>
                        <a:pt x="3550920" y="2007025"/>
                      </a:cubicBezTo>
                      <a:cubicBezTo>
                        <a:pt x="3566160" y="1972735"/>
                        <a:pt x="3583940" y="1808905"/>
                        <a:pt x="3596640" y="1793665"/>
                      </a:cubicBezTo>
                      <a:cubicBezTo>
                        <a:pt x="3609340" y="1778425"/>
                        <a:pt x="3611880" y="2070525"/>
                        <a:pt x="3627120" y="1915585"/>
                      </a:cubicBezTo>
                      <a:cubicBezTo>
                        <a:pt x="3642360" y="1760645"/>
                        <a:pt x="3665220" y="886885"/>
                        <a:pt x="3688080" y="864025"/>
                      </a:cubicBezTo>
                      <a:cubicBezTo>
                        <a:pt x="3710940" y="841165"/>
                        <a:pt x="3747770" y="1678095"/>
                        <a:pt x="3764280" y="1778425"/>
                      </a:cubicBezTo>
                      <a:cubicBezTo>
                        <a:pt x="3780790" y="1878755"/>
                        <a:pt x="3778250" y="1446955"/>
                        <a:pt x="3787140" y="1466005"/>
                      </a:cubicBezTo>
                      <a:cubicBezTo>
                        <a:pt x="3796030" y="1485055"/>
                        <a:pt x="3792220" y="1735245"/>
                        <a:pt x="3817620" y="1892725"/>
                      </a:cubicBezTo>
                      <a:cubicBezTo>
                        <a:pt x="3843020" y="2050205"/>
                        <a:pt x="3914140" y="2362625"/>
                        <a:pt x="3939540" y="2410885"/>
                      </a:cubicBezTo>
                      <a:cubicBezTo>
                        <a:pt x="3964940" y="2459145"/>
                        <a:pt x="3953510" y="2342305"/>
                        <a:pt x="3970020" y="2182285"/>
                      </a:cubicBezTo>
                      <a:cubicBezTo>
                        <a:pt x="3986530" y="2022265"/>
                        <a:pt x="4022090" y="1567605"/>
                        <a:pt x="4038600" y="1450765"/>
                      </a:cubicBezTo>
                      <a:cubicBezTo>
                        <a:pt x="4055110" y="1333925"/>
                        <a:pt x="4057650" y="1499025"/>
                        <a:pt x="4069080" y="1481245"/>
                      </a:cubicBezTo>
                      <a:cubicBezTo>
                        <a:pt x="4080510" y="1463465"/>
                        <a:pt x="4099560" y="1326305"/>
                        <a:pt x="4107180" y="1344085"/>
                      </a:cubicBezTo>
                      <a:cubicBezTo>
                        <a:pt x="4114800" y="1361865"/>
                        <a:pt x="4109720" y="1703495"/>
                        <a:pt x="4114800" y="1587925"/>
                      </a:cubicBezTo>
                      <a:cubicBezTo>
                        <a:pt x="4119880" y="1472355"/>
                        <a:pt x="4128770" y="564305"/>
                        <a:pt x="4137660" y="650665"/>
                      </a:cubicBezTo>
                      <a:cubicBezTo>
                        <a:pt x="4146550" y="737025"/>
                        <a:pt x="4154170" y="1888915"/>
                        <a:pt x="4168140" y="2106085"/>
                      </a:cubicBezTo>
                      <a:cubicBezTo>
                        <a:pt x="4182110" y="2323255"/>
                        <a:pt x="4198620" y="1956225"/>
                        <a:pt x="4221480" y="1953685"/>
                      </a:cubicBezTo>
                      <a:cubicBezTo>
                        <a:pt x="4244340" y="1951145"/>
                        <a:pt x="4276090" y="2125135"/>
                        <a:pt x="4305300" y="2090845"/>
                      </a:cubicBezTo>
                      <a:cubicBezTo>
                        <a:pt x="4334510" y="2056555"/>
                        <a:pt x="4375150" y="1793665"/>
                        <a:pt x="4396740" y="1747945"/>
                      </a:cubicBezTo>
                      <a:cubicBezTo>
                        <a:pt x="4418330" y="1702225"/>
                        <a:pt x="4422140" y="1933365"/>
                        <a:pt x="4434840" y="1816525"/>
                      </a:cubicBezTo>
                      <a:cubicBezTo>
                        <a:pt x="4447540" y="1699685"/>
                        <a:pt x="4462780" y="1163745"/>
                        <a:pt x="4472940" y="1046905"/>
                      </a:cubicBezTo>
                      <a:cubicBezTo>
                        <a:pt x="4483100" y="930065"/>
                        <a:pt x="4493260" y="1148505"/>
                        <a:pt x="4495800" y="1115485"/>
                      </a:cubicBezTo>
                      <a:cubicBezTo>
                        <a:pt x="4498340" y="1082465"/>
                        <a:pt x="4479290" y="734485"/>
                        <a:pt x="4488180" y="848785"/>
                      </a:cubicBezTo>
                      <a:cubicBezTo>
                        <a:pt x="4497070" y="963085"/>
                        <a:pt x="4532630" y="1700955"/>
                        <a:pt x="4549140" y="1801285"/>
                      </a:cubicBezTo>
                      <a:cubicBezTo>
                        <a:pt x="4565650" y="1901615"/>
                        <a:pt x="4577080" y="1462195"/>
                        <a:pt x="4587240" y="1450765"/>
                      </a:cubicBezTo>
                      <a:cubicBezTo>
                        <a:pt x="4597400" y="1439335"/>
                        <a:pt x="4602480" y="1699685"/>
                        <a:pt x="4610100" y="1732705"/>
                      </a:cubicBezTo>
                      <a:cubicBezTo>
                        <a:pt x="4617720" y="1765725"/>
                        <a:pt x="4613910" y="1486325"/>
                        <a:pt x="4632960" y="1648885"/>
                      </a:cubicBezTo>
                      <a:cubicBezTo>
                        <a:pt x="4652010" y="1811445"/>
                        <a:pt x="4705350" y="2625515"/>
                        <a:pt x="4724400" y="2708065"/>
                      </a:cubicBezTo>
                      <a:cubicBezTo>
                        <a:pt x="4743450" y="2790615"/>
                        <a:pt x="4733290" y="2318175"/>
                        <a:pt x="4747260" y="2144185"/>
                      </a:cubicBezTo>
                      <a:cubicBezTo>
                        <a:pt x="4761230" y="1970195"/>
                        <a:pt x="4789170" y="1735245"/>
                        <a:pt x="4808220" y="1664125"/>
                      </a:cubicBezTo>
                      <a:cubicBezTo>
                        <a:pt x="4827270" y="1593005"/>
                        <a:pt x="4846320" y="1805095"/>
                        <a:pt x="4861560" y="1717465"/>
                      </a:cubicBezTo>
                      <a:cubicBezTo>
                        <a:pt x="4876800" y="1629835"/>
                        <a:pt x="4890770" y="1303445"/>
                        <a:pt x="4899660" y="1138345"/>
                      </a:cubicBezTo>
                      <a:cubicBezTo>
                        <a:pt x="4908550" y="973245"/>
                        <a:pt x="4907280" y="508425"/>
                        <a:pt x="4914900" y="726865"/>
                      </a:cubicBezTo>
                      <a:cubicBezTo>
                        <a:pt x="4922520" y="945305"/>
                        <a:pt x="4928870" y="2273725"/>
                        <a:pt x="4945380" y="2448985"/>
                      </a:cubicBezTo>
                      <a:cubicBezTo>
                        <a:pt x="4961890" y="2624245"/>
                        <a:pt x="4988560" y="1854625"/>
                        <a:pt x="5013960" y="1778425"/>
                      </a:cubicBezTo>
                      <a:cubicBezTo>
                        <a:pt x="5039360" y="1702225"/>
                        <a:pt x="5078730" y="1916855"/>
                        <a:pt x="5097780" y="1991785"/>
                      </a:cubicBezTo>
                      <a:cubicBezTo>
                        <a:pt x="5116830" y="2066715"/>
                        <a:pt x="5113020" y="2241975"/>
                        <a:pt x="5128260" y="2228005"/>
                      </a:cubicBezTo>
                      <a:cubicBezTo>
                        <a:pt x="5143500" y="2214035"/>
                        <a:pt x="5172710" y="1996865"/>
                        <a:pt x="5189220" y="1907965"/>
                      </a:cubicBezTo>
                      <a:cubicBezTo>
                        <a:pt x="5205730" y="1819065"/>
                        <a:pt x="5212080" y="1869865"/>
                        <a:pt x="5227320" y="1694605"/>
                      </a:cubicBezTo>
                      <a:cubicBezTo>
                        <a:pt x="5242560" y="1519345"/>
                        <a:pt x="5261610" y="841165"/>
                        <a:pt x="5280660" y="856405"/>
                      </a:cubicBezTo>
                      <a:cubicBezTo>
                        <a:pt x="5299710" y="871645"/>
                        <a:pt x="5325110" y="1660315"/>
                        <a:pt x="5341620" y="1786045"/>
                      </a:cubicBezTo>
                      <a:cubicBezTo>
                        <a:pt x="5358130" y="1911775"/>
                        <a:pt x="5365538" y="1608668"/>
                        <a:pt x="5379720" y="1610785"/>
                      </a:cubicBezTo>
                      <a:cubicBezTo>
                        <a:pt x="5393902" y="1612902"/>
                        <a:pt x="5420360" y="1788585"/>
                        <a:pt x="5426710" y="1798745"/>
                      </a:cubicBez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00" name="20 Forma libre">
                  <a:extLst>
                    <a:ext uri="{FF2B5EF4-FFF2-40B4-BE49-F238E27FC236}">
                      <a16:creationId xmlns:a16="http://schemas.microsoft.com/office/drawing/2014/main" id="{ADDFF964-BDE5-49F8-9F90-8D039238602E}"/>
                    </a:ext>
                  </a:extLst>
                </p:cNvPr>
                <p:cNvSpPr/>
                <p:nvPr/>
              </p:nvSpPr>
              <p:spPr>
                <a:xfrm>
                  <a:off x="5641658" y="4597183"/>
                  <a:ext cx="1444942" cy="181588"/>
                </a:xfrm>
                <a:custGeom>
                  <a:avLst/>
                  <a:gdLst>
                    <a:gd name="connsiteX0" fmla="*/ 0 w 1440180"/>
                    <a:gd name="connsiteY0" fmla="*/ 99906 h 179516"/>
                    <a:gd name="connsiteX1" fmla="*/ 38100 w 1440180"/>
                    <a:gd name="connsiteY1" fmla="*/ 176106 h 179516"/>
                    <a:gd name="connsiteX2" fmla="*/ 106680 w 1440180"/>
                    <a:gd name="connsiteY2" fmla="*/ 846 h 179516"/>
                    <a:gd name="connsiteX3" fmla="*/ 281940 w 1440180"/>
                    <a:gd name="connsiteY3" fmla="*/ 107526 h 179516"/>
                    <a:gd name="connsiteX4" fmla="*/ 327660 w 1440180"/>
                    <a:gd name="connsiteY4" fmla="*/ 61806 h 179516"/>
                    <a:gd name="connsiteX5" fmla="*/ 548640 w 1440180"/>
                    <a:gd name="connsiteY5" fmla="*/ 92286 h 179516"/>
                    <a:gd name="connsiteX6" fmla="*/ 685800 w 1440180"/>
                    <a:gd name="connsiteY6" fmla="*/ 8466 h 179516"/>
                    <a:gd name="connsiteX7" fmla="*/ 754380 w 1440180"/>
                    <a:gd name="connsiteY7" fmla="*/ 138006 h 179516"/>
                    <a:gd name="connsiteX8" fmla="*/ 800100 w 1440180"/>
                    <a:gd name="connsiteY8" fmla="*/ 54186 h 179516"/>
                    <a:gd name="connsiteX9" fmla="*/ 1082040 w 1440180"/>
                    <a:gd name="connsiteY9" fmla="*/ 84666 h 179516"/>
                    <a:gd name="connsiteX10" fmla="*/ 1333500 w 1440180"/>
                    <a:gd name="connsiteY10" fmla="*/ 69426 h 179516"/>
                    <a:gd name="connsiteX11" fmla="*/ 1440180 w 1440180"/>
                    <a:gd name="connsiteY11" fmla="*/ 61806 h 179516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54380 w 1440180"/>
                    <a:gd name="connsiteY7" fmla="*/ 137944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40092 w 1440180"/>
                    <a:gd name="connsiteY7" fmla="*/ 166519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104580 h 184440"/>
                    <a:gd name="connsiteX1" fmla="*/ 38100 w 1440180"/>
                    <a:gd name="connsiteY1" fmla="*/ 180780 h 184440"/>
                    <a:gd name="connsiteX2" fmla="*/ 140017 w 1440180"/>
                    <a:gd name="connsiteY2" fmla="*/ 758 h 184440"/>
                    <a:gd name="connsiteX3" fmla="*/ 281940 w 1440180"/>
                    <a:gd name="connsiteY3" fmla="*/ 112200 h 184440"/>
                    <a:gd name="connsiteX4" fmla="*/ 332422 w 1440180"/>
                    <a:gd name="connsiteY4" fmla="*/ 9330 h 184440"/>
                    <a:gd name="connsiteX5" fmla="*/ 548640 w 1440180"/>
                    <a:gd name="connsiteY5" fmla="*/ 96960 h 184440"/>
                    <a:gd name="connsiteX6" fmla="*/ 685800 w 1440180"/>
                    <a:gd name="connsiteY6" fmla="*/ 13140 h 184440"/>
                    <a:gd name="connsiteX7" fmla="*/ 740092 w 1440180"/>
                    <a:gd name="connsiteY7" fmla="*/ 171255 h 184440"/>
                    <a:gd name="connsiteX8" fmla="*/ 800100 w 1440180"/>
                    <a:gd name="connsiteY8" fmla="*/ 58860 h 184440"/>
                    <a:gd name="connsiteX9" fmla="*/ 1082040 w 1440180"/>
                    <a:gd name="connsiteY9" fmla="*/ 89340 h 184440"/>
                    <a:gd name="connsiteX10" fmla="*/ 1333500 w 1440180"/>
                    <a:gd name="connsiteY10" fmla="*/ 74100 h 184440"/>
                    <a:gd name="connsiteX11" fmla="*/ 1440180 w 1440180"/>
                    <a:gd name="connsiteY11" fmla="*/ 66480 h 184440"/>
                    <a:gd name="connsiteX0" fmla="*/ 0 w 1444942"/>
                    <a:gd name="connsiteY0" fmla="*/ 66480 h 181811"/>
                    <a:gd name="connsiteX1" fmla="*/ 42862 w 1444942"/>
                    <a:gd name="connsiteY1" fmla="*/ 180780 h 181811"/>
                    <a:gd name="connsiteX2" fmla="*/ 144779 w 1444942"/>
                    <a:gd name="connsiteY2" fmla="*/ 758 h 181811"/>
                    <a:gd name="connsiteX3" fmla="*/ 286702 w 1444942"/>
                    <a:gd name="connsiteY3" fmla="*/ 112200 h 181811"/>
                    <a:gd name="connsiteX4" fmla="*/ 337184 w 1444942"/>
                    <a:gd name="connsiteY4" fmla="*/ 9330 h 181811"/>
                    <a:gd name="connsiteX5" fmla="*/ 553402 w 1444942"/>
                    <a:gd name="connsiteY5" fmla="*/ 96960 h 181811"/>
                    <a:gd name="connsiteX6" fmla="*/ 690562 w 1444942"/>
                    <a:gd name="connsiteY6" fmla="*/ 13140 h 181811"/>
                    <a:gd name="connsiteX7" fmla="*/ 744854 w 1444942"/>
                    <a:gd name="connsiteY7" fmla="*/ 171255 h 181811"/>
                    <a:gd name="connsiteX8" fmla="*/ 804862 w 1444942"/>
                    <a:gd name="connsiteY8" fmla="*/ 58860 h 181811"/>
                    <a:gd name="connsiteX9" fmla="*/ 1086802 w 1444942"/>
                    <a:gd name="connsiteY9" fmla="*/ 89340 h 181811"/>
                    <a:gd name="connsiteX10" fmla="*/ 1338262 w 1444942"/>
                    <a:gd name="connsiteY10" fmla="*/ 74100 h 181811"/>
                    <a:gd name="connsiteX11" fmla="*/ 1444942 w 1444942"/>
                    <a:gd name="connsiteY11" fmla="*/ 66480 h 181811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04862 w 1444942"/>
                    <a:gd name="connsiteY8" fmla="*/ 58637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61987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4942" h="181588">
                      <a:moveTo>
                        <a:pt x="0" y="66257"/>
                      </a:moveTo>
                      <a:cubicBezTo>
                        <a:pt x="10160" y="112612"/>
                        <a:pt x="18732" y="191511"/>
                        <a:pt x="42862" y="180557"/>
                      </a:cubicBezTo>
                      <a:cubicBezTo>
                        <a:pt x="66992" y="169603"/>
                        <a:pt x="111283" y="10377"/>
                        <a:pt x="144779" y="535"/>
                      </a:cubicBezTo>
                      <a:cubicBezTo>
                        <a:pt x="178275" y="-9307"/>
                        <a:pt x="211773" y="120073"/>
                        <a:pt x="243840" y="121502"/>
                      </a:cubicBezTo>
                      <a:cubicBezTo>
                        <a:pt x="275907" y="122931"/>
                        <a:pt x="285590" y="13234"/>
                        <a:pt x="337184" y="9107"/>
                      </a:cubicBezTo>
                      <a:cubicBezTo>
                        <a:pt x="388778" y="4980"/>
                        <a:pt x="499268" y="96102"/>
                        <a:pt x="553402" y="96737"/>
                      </a:cubicBezTo>
                      <a:cubicBezTo>
                        <a:pt x="607536" y="97372"/>
                        <a:pt x="630078" y="535"/>
                        <a:pt x="661987" y="12917"/>
                      </a:cubicBezTo>
                      <a:cubicBezTo>
                        <a:pt x="693896" y="25299"/>
                        <a:pt x="714691" y="164206"/>
                        <a:pt x="744854" y="171032"/>
                      </a:cubicBezTo>
                      <a:cubicBezTo>
                        <a:pt x="775017" y="177858"/>
                        <a:pt x="785971" y="67527"/>
                        <a:pt x="842962" y="53874"/>
                      </a:cubicBezTo>
                      <a:cubicBezTo>
                        <a:pt x="899953" y="40222"/>
                        <a:pt x="1004252" y="85783"/>
                        <a:pt x="1086802" y="89117"/>
                      </a:cubicBezTo>
                      <a:cubicBezTo>
                        <a:pt x="1169352" y="92451"/>
                        <a:pt x="1338262" y="73877"/>
                        <a:pt x="1338262" y="73877"/>
                      </a:cubicBezTo>
                      <a:lnTo>
                        <a:pt x="1444942" y="66257"/>
                      </a:ln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3" name="21 Grupo">
                <a:extLst>
                  <a:ext uri="{FF2B5EF4-FFF2-40B4-BE49-F238E27FC236}">
                    <a16:creationId xmlns:a16="http://schemas.microsoft.com/office/drawing/2014/main" id="{DFB02667-DDEB-4012-98B6-3D2DAED6A28C}"/>
                  </a:ext>
                </a:extLst>
              </p:cNvPr>
              <p:cNvGrpSpPr/>
              <p:nvPr/>
            </p:nvGrpSpPr>
            <p:grpSpPr>
              <a:xfrm>
                <a:off x="2059735" y="5189179"/>
                <a:ext cx="1819261" cy="284861"/>
                <a:chOff x="373368" y="4870619"/>
                <a:chExt cx="6682752" cy="1046392"/>
              </a:xfrm>
            </p:grpSpPr>
            <p:sp>
              <p:nvSpPr>
                <p:cNvPr id="97" name="22 Forma libre">
                  <a:extLst>
                    <a:ext uri="{FF2B5EF4-FFF2-40B4-BE49-F238E27FC236}">
                      <a16:creationId xmlns:a16="http://schemas.microsoft.com/office/drawing/2014/main" id="{B2AEC181-8C44-4A62-A194-1ECDEE839D24}"/>
                    </a:ext>
                  </a:extLst>
                </p:cNvPr>
                <p:cNvSpPr/>
                <p:nvPr/>
              </p:nvSpPr>
              <p:spPr>
                <a:xfrm>
                  <a:off x="373368" y="4870619"/>
                  <a:ext cx="5281136" cy="1046392"/>
                </a:xfrm>
                <a:custGeom>
                  <a:avLst/>
                  <a:gdLst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4290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941320 w 7597140"/>
                    <a:gd name="connsiteY22" fmla="*/ 54370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34665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07080 w 7597140"/>
                    <a:gd name="connsiteY30" fmla="*/ 67942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35655 w 7597140"/>
                    <a:gd name="connsiteY30" fmla="*/ 62227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4840 w 7597140"/>
                    <a:gd name="connsiteY49" fmla="*/ 778485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9603 w 7597140"/>
                    <a:gd name="connsiteY49" fmla="*/ 849923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20940"/>
                    <a:gd name="connsiteY0" fmla="*/ 824205 h 1046392"/>
                    <a:gd name="connsiteX1" fmla="*/ 99060 w 7520940"/>
                    <a:gd name="connsiteY1" fmla="*/ 793725 h 1046392"/>
                    <a:gd name="connsiteX2" fmla="*/ 182880 w 7520940"/>
                    <a:gd name="connsiteY2" fmla="*/ 824205 h 1046392"/>
                    <a:gd name="connsiteX3" fmla="*/ 289560 w 7520940"/>
                    <a:gd name="connsiteY3" fmla="*/ 801345 h 1046392"/>
                    <a:gd name="connsiteX4" fmla="*/ 374650 w 7520940"/>
                    <a:gd name="connsiteY4" fmla="*/ 755625 h 1046392"/>
                    <a:gd name="connsiteX5" fmla="*/ 609600 w 7520940"/>
                    <a:gd name="connsiteY5" fmla="*/ 801345 h 1046392"/>
                    <a:gd name="connsiteX6" fmla="*/ 716280 w 7520940"/>
                    <a:gd name="connsiteY6" fmla="*/ 839445 h 1046392"/>
                    <a:gd name="connsiteX7" fmla="*/ 779780 w 7520940"/>
                    <a:gd name="connsiteY7" fmla="*/ 815315 h 1046392"/>
                    <a:gd name="connsiteX8" fmla="*/ 838200 w 7520940"/>
                    <a:gd name="connsiteY8" fmla="*/ 786105 h 1046392"/>
                    <a:gd name="connsiteX9" fmla="*/ 916940 w 7520940"/>
                    <a:gd name="connsiteY9" fmla="*/ 758165 h 1046392"/>
                    <a:gd name="connsiteX10" fmla="*/ 1064260 w 7520940"/>
                    <a:gd name="connsiteY10" fmla="*/ 821665 h 1046392"/>
                    <a:gd name="connsiteX11" fmla="*/ 1394460 w 7520940"/>
                    <a:gd name="connsiteY11" fmla="*/ 755625 h 1046392"/>
                    <a:gd name="connsiteX12" fmla="*/ 1521460 w 7520940"/>
                    <a:gd name="connsiteY12" fmla="*/ 834365 h 1046392"/>
                    <a:gd name="connsiteX13" fmla="*/ 1630680 w 7520940"/>
                    <a:gd name="connsiteY13" fmla="*/ 793725 h 1046392"/>
                    <a:gd name="connsiteX14" fmla="*/ 1729740 w 7520940"/>
                    <a:gd name="connsiteY14" fmla="*/ 793725 h 1046392"/>
                    <a:gd name="connsiteX15" fmla="*/ 2042160 w 7520940"/>
                    <a:gd name="connsiteY15" fmla="*/ 824205 h 1046392"/>
                    <a:gd name="connsiteX16" fmla="*/ 2133600 w 7520940"/>
                    <a:gd name="connsiteY16" fmla="*/ 864845 h 1046392"/>
                    <a:gd name="connsiteX17" fmla="*/ 2217420 w 7520940"/>
                    <a:gd name="connsiteY17" fmla="*/ 824205 h 1046392"/>
                    <a:gd name="connsiteX18" fmla="*/ 2583180 w 7520940"/>
                    <a:gd name="connsiteY18" fmla="*/ 816585 h 1046392"/>
                    <a:gd name="connsiteX19" fmla="*/ 2644140 w 7520940"/>
                    <a:gd name="connsiteY19" fmla="*/ 871195 h 1046392"/>
                    <a:gd name="connsiteX20" fmla="*/ 2735580 w 7520940"/>
                    <a:gd name="connsiteY20" fmla="*/ 740385 h 1046392"/>
                    <a:gd name="connsiteX21" fmla="*/ 2827020 w 7520940"/>
                    <a:gd name="connsiteY21" fmla="*/ 885165 h 1046392"/>
                    <a:gd name="connsiteX22" fmla="*/ 2888933 w 7520940"/>
                    <a:gd name="connsiteY22" fmla="*/ 447015 h 1046392"/>
                    <a:gd name="connsiteX23" fmla="*/ 2978468 w 7520940"/>
                    <a:gd name="connsiteY23" fmla="*/ 723240 h 1046392"/>
                    <a:gd name="connsiteX24" fmla="*/ 3034665 w 7520940"/>
                    <a:gd name="connsiteY24" fmla="*/ 450825 h 1046392"/>
                    <a:gd name="connsiteX25" fmla="*/ 3124200 w 7520940"/>
                    <a:gd name="connsiteY25" fmla="*/ 567982 h 1046392"/>
                    <a:gd name="connsiteX26" fmla="*/ 3139440 w 7520940"/>
                    <a:gd name="connsiteY26" fmla="*/ 1245 h 1046392"/>
                    <a:gd name="connsiteX27" fmla="*/ 3177540 w 7520940"/>
                    <a:gd name="connsiteY27" fmla="*/ 748005 h 1046392"/>
                    <a:gd name="connsiteX28" fmla="*/ 3215640 w 7520940"/>
                    <a:gd name="connsiteY28" fmla="*/ 344145 h 1046392"/>
                    <a:gd name="connsiteX29" fmla="*/ 3253740 w 7520940"/>
                    <a:gd name="connsiteY29" fmla="*/ 839445 h 1046392"/>
                    <a:gd name="connsiteX30" fmla="*/ 3335655 w 7520940"/>
                    <a:gd name="connsiteY30" fmla="*/ 622275 h 1046392"/>
                    <a:gd name="connsiteX31" fmla="*/ 3375660 w 7520940"/>
                    <a:gd name="connsiteY31" fmla="*/ 770865 h 1046392"/>
                    <a:gd name="connsiteX32" fmla="*/ 3436620 w 7520940"/>
                    <a:gd name="connsiteY32" fmla="*/ 691807 h 1046392"/>
                    <a:gd name="connsiteX33" fmla="*/ 3581400 w 7520940"/>
                    <a:gd name="connsiteY33" fmla="*/ 1045185 h 1046392"/>
                    <a:gd name="connsiteX34" fmla="*/ 3665220 w 7520940"/>
                    <a:gd name="connsiteY34" fmla="*/ 549885 h 1046392"/>
                    <a:gd name="connsiteX35" fmla="*/ 3718560 w 7520940"/>
                    <a:gd name="connsiteY35" fmla="*/ 862305 h 1046392"/>
                    <a:gd name="connsiteX36" fmla="*/ 3771900 w 7520940"/>
                    <a:gd name="connsiteY36" fmla="*/ 603225 h 1046392"/>
                    <a:gd name="connsiteX37" fmla="*/ 3840480 w 7520940"/>
                    <a:gd name="connsiteY37" fmla="*/ 648945 h 1046392"/>
                    <a:gd name="connsiteX38" fmla="*/ 3863340 w 7520940"/>
                    <a:gd name="connsiteY38" fmla="*/ 488925 h 1046392"/>
                    <a:gd name="connsiteX39" fmla="*/ 3916680 w 7520940"/>
                    <a:gd name="connsiteY39" fmla="*/ 740385 h 1046392"/>
                    <a:gd name="connsiteX40" fmla="*/ 3962400 w 7520940"/>
                    <a:gd name="connsiteY40" fmla="*/ 214605 h 1046392"/>
                    <a:gd name="connsiteX41" fmla="*/ 3992880 w 7520940"/>
                    <a:gd name="connsiteY41" fmla="*/ 908025 h 1046392"/>
                    <a:gd name="connsiteX42" fmla="*/ 4038600 w 7520940"/>
                    <a:gd name="connsiteY42" fmla="*/ 565125 h 1046392"/>
                    <a:gd name="connsiteX43" fmla="*/ 4069080 w 7520940"/>
                    <a:gd name="connsiteY43" fmla="*/ 717525 h 1046392"/>
                    <a:gd name="connsiteX44" fmla="*/ 4084320 w 7520940"/>
                    <a:gd name="connsiteY44" fmla="*/ 641325 h 1046392"/>
                    <a:gd name="connsiteX45" fmla="*/ 4168140 w 7520940"/>
                    <a:gd name="connsiteY45" fmla="*/ 847065 h 1046392"/>
                    <a:gd name="connsiteX46" fmla="*/ 4236720 w 7520940"/>
                    <a:gd name="connsiteY46" fmla="*/ 694665 h 1046392"/>
                    <a:gd name="connsiteX47" fmla="*/ 4305300 w 7520940"/>
                    <a:gd name="connsiteY47" fmla="*/ 991845 h 1046392"/>
                    <a:gd name="connsiteX48" fmla="*/ 4381500 w 7520940"/>
                    <a:gd name="connsiteY48" fmla="*/ 725145 h 1046392"/>
                    <a:gd name="connsiteX49" fmla="*/ 4439603 w 7520940"/>
                    <a:gd name="connsiteY49" fmla="*/ 849923 h 1046392"/>
                    <a:gd name="connsiteX50" fmla="*/ 4465320 w 7520940"/>
                    <a:gd name="connsiteY50" fmla="*/ 488925 h 1046392"/>
                    <a:gd name="connsiteX51" fmla="*/ 4549140 w 7520940"/>
                    <a:gd name="connsiteY51" fmla="*/ 793725 h 1046392"/>
                    <a:gd name="connsiteX52" fmla="*/ 4625340 w 7520940"/>
                    <a:gd name="connsiteY52" fmla="*/ 466065 h 1046392"/>
                    <a:gd name="connsiteX53" fmla="*/ 4693920 w 7520940"/>
                    <a:gd name="connsiteY53" fmla="*/ 587985 h 1046392"/>
                    <a:gd name="connsiteX54" fmla="*/ 4777740 w 7520940"/>
                    <a:gd name="connsiteY54" fmla="*/ 92685 h 1046392"/>
                    <a:gd name="connsiteX55" fmla="*/ 4785360 w 7520940"/>
                    <a:gd name="connsiteY55" fmla="*/ 1022325 h 1046392"/>
                    <a:gd name="connsiteX56" fmla="*/ 4899660 w 7520940"/>
                    <a:gd name="connsiteY56" fmla="*/ 717525 h 1046392"/>
                    <a:gd name="connsiteX57" fmla="*/ 4968240 w 7520940"/>
                    <a:gd name="connsiteY57" fmla="*/ 808965 h 1046392"/>
                    <a:gd name="connsiteX58" fmla="*/ 5006340 w 7520940"/>
                    <a:gd name="connsiteY58" fmla="*/ 694665 h 1046392"/>
                    <a:gd name="connsiteX59" fmla="*/ 5151120 w 7520940"/>
                    <a:gd name="connsiteY59" fmla="*/ 976605 h 1046392"/>
                    <a:gd name="connsiteX60" fmla="*/ 5250180 w 7520940"/>
                    <a:gd name="connsiteY60" fmla="*/ 626085 h 1046392"/>
                    <a:gd name="connsiteX61" fmla="*/ 5311140 w 7520940"/>
                    <a:gd name="connsiteY61" fmla="*/ 824205 h 1046392"/>
                    <a:gd name="connsiteX62" fmla="*/ 5486400 w 7520940"/>
                    <a:gd name="connsiteY62" fmla="*/ 473685 h 1046392"/>
                    <a:gd name="connsiteX63" fmla="*/ 5539740 w 7520940"/>
                    <a:gd name="connsiteY63" fmla="*/ 732765 h 1046392"/>
                    <a:gd name="connsiteX64" fmla="*/ 5623560 w 7520940"/>
                    <a:gd name="connsiteY64" fmla="*/ 107925 h 1046392"/>
                    <a:gd name="connsiteX65" fmla="*/ 5615940 w 7520940"/>
                    <a:gd name="connsiteY65" fmla="*/ 938505 h 1046392"/>
                    <a:gd name="connsiteX66" fmla="*/ 5646420 w 7520940"/>
                    <a:gd name="connsiteY66" fmla="*/ 671805 h 1046392"/>
                    <a:gd name="connsiteX67" fmla="*/ 5737860 w 7520940"/>
                    <a:gd name="connsiteY67" fmla="*/ 816585 h 1046392"/>
                    <a:gd name="connsiteX68" fmla="*/ 5829300 w 7520940"/>
                    <a:gd name="connsiteY68" fmla="*/ 725145 h 1046392"/>
                    <a:gd name="connsiteX69" fmla="*/ 5882640 w 7520940"/>
                    <a:gd name="connsiteY69" fmla="*/ 1014705 h 1046392"/>
                    <a:gd name="connsiteX70" fmla="*/ 5913120 w 7520940"/>
                    <a:gd name="connsiteY70" fmla="*/ 869925 h 1046392"/>
                    <a:gd name="connsiteX71" fmla="*/ 5966460 w 7520940"/>
                    <a:gd name="connsiteY71" fmla="*/ 953745 h 1046392"/>
                    <a:gd name="connsiteX72" fmla="*/ 6035040 w 7520940"/>
                    <a:gd name="connsiteY72" fmla="*/ 610845 h 1046392"/>
                    <a:gd name="connsiteX73" fmla="*/ 6111240 w 7520940"/>
                    <a:gd name="connsiteY73" fmla="*/ 839445 h 1046392"/>
                    <a:gd name="connsiteX74" fmla="*/ 6271260 w 7520940"/>
                    <a:gd name="connsiteY74" fmla="*/ 542265 h 1046392"/>
                    <a:gd name="connsiteX75" fmla="*/ 6355080 w 7520940"/>
                    <a:gd name="connsiteY75" fmla="*/ 46965 h 1046392"/>
                    <a:gd name="connsiteX76" fmla="*/ 6377940 w 7520940"/>
                    <a:gd name="connsiteY76" fmla="*/ 778485 h 1046392"/>
                    <a:gd name="connsiteX77" fmla="*/ 6416040 w 7520940"/>
                    <a:gd name="connsiteY77" fmla="*/ 481305 h 1046392"/>
                    <a:gd name="connsiteX78" fmla="*/ 6492240 w 7520940"/>
                    <a:gd name="connsiteY78" fmla="*/ 793725 h 1046392"/>
                    <a:gd name="connsiteX79" fmla="*/ 6560820 w 7520940"/>
                    <a:gd name="connsiteY79" fmla="*/ 664185 h 1046392"/>
                    <a:gd name="connsiteX80" fmla="*/ 6591300 w 7520940"/>
                    <a:gd name="connsiteY80" fmla="*/ 824205 h 1046392"/>
                    <a:gd name="connsiteX81" fmla="*/ 6629400 w 7520940"/>
                    <a:gd name="connsiteY81" fmla="*/ 755625 h 1046392"/>
                    <a:gd name="connsiteX82" fmla="*/ 6781800 w 7520940"/>
                    <a:gd name="connsiteY82" fmla="*/ 1037565 h 1046392"/>
                    <a:gd name="connsiteX83" fmla="*/ 6858000 w 7520940"/>
                    <a:gd name="connsiteY83" fmla="*/ 641325 h 1046392"/>
                    <a:gd name="connsiteX84" fmla="*/ 6949440 w 7520940"/>
                    <a:gd name="connsiteY84" fmla="*/ 908025 h 1046392"/>
                    <a:gd name="connsiteX85" fmla="*/ 7048500 w 7520940"/>
                    <a:gd name="connsiteY85" fmla="*/ 511785 h 1046392"/>
                    <a:gd name="connsiteX86" fmla="*/ 7117080 w 7520940"/>
                    <a:gd name="connsiteY86" fmla="*/ 641325 h 1046392"/>
                    <a:gd name="connsiteX87" fmla="*/ 7132320 w 7520940"/>
                    <a:gd name="connsiteY87" fmla="*/ 527025 h 1046392"/>
                    <a:gd name="connsiteX88" fmla="*/ 7200900 w 7520940"/>
                    <a:gd name="connsiteY88" fmla="*/ 679425 h 1046392"/>
                    <a:gd name="connsiteX89" fmla="*/ 7246620 w 7520940"/>
                    <a:gd name="connsiteY89" fmla="*/ 252705 h 1046392"/>
                    <a:gd name="connsiteX90" fmla="*/ 7261860 w 7520940"/>
                    <a:gd name="connsiteY90" fmla="*/ 991845 h 1046392"/>
                    <a:gd name="connsiteX91" fmla="*/ 7330440 w 7520940"/>
                    <a:gd name="connsiteY91" fmla="*/ 435585 h 1046392"/>
                    <a:gd name="connsiteX92" fmla="*/ 7360920 w 7520940"/>
                    <a:gd name="connsiteY92" fmla="*/ 595605 h 1046392"/>
                    <a:gd name="connsiteX93" fmla="*/ 7399020 w 7520940"/>
                    <a:gd name="connsiteY93" fmla="*/ 740385 h 1046392"/>
                    <a:gd name="connsiteX94" fmla="*/ 7421880 w 7520940"/>
                    <a:gd name="connsiteY94" fmla="*/ 610845 h 1046392"/>
                    <a:gd name="connsiteX95" fmla="*/ 7498080 w 7520940"/>
                    <a:gd name="connsiteY95" fmla="*/ 778485 h 1046392"/>
                    <a:gd name="connsiteX96" fmla="*/ 7520940 w 7520940"/>
                    <a:gd name="connsiteY96" fmla="*/ 626085 h 1046392"/>
                    <a:gd name="connsiteX0" fmla="*/ 0 w 7498080"/>
                    <a:gd name="connsiteY0" fmla="*/ 824205 h 1046392"/>
                    <a:gd name="connsiteX1" fmla="*/ 99060 w 7498080"/>
                    <a:gd name="connsiteY1" fmla="*/ 793725 h 1046392"/>
                    <a:gd name="connsiteX2" fmla="*/ 182880 w 7498080"/>
                    <a:gd name="connsiteY2" fmla="*/ 824205 h 1046392"/>
                    <a:gd name="connsiteX3" fmla="*/ 289560 w 7498080"/>
                    <a:gd name="connsiteY3" fmla="*/ 801345 h 1046392"/>
                    <a:gd name="connsiteX4" fmla="*/ 374650 w 7498080"/>
                    <a:gd name="connsiteY4" fmla="*/ 755625 h 1046392"/>
                    <a:gd name="connsiteX5" fmla="*/ 609600 w 7498080"/>
                    <a:gd name="connsiteY5" fmla="*/ 801345 h 1046392"/>
                    <a:gd name="connsiteX6" fmla="*/ 716280 w 7498080"/>
                    <a:gd name="connsiteY6" fmla="*/ 839445 h 1046392"/>
                    <a:gd name="connsiteX7" fmla="*/ 779780 w 7498080"/>
                    <a:gd name="connsiteY7" fmla="*/ 815315 h 1046392"/>
                    <a:gd name="connsiteX8" fmla="*/ 838200 w 7498080"/>
                    <a:gd name="connsiteY8" fmla="*/ 786105 h 1046392"/>
                    <a:gd name="connsiteX9" fmla="*/ 916940 w 7498080"/>
                    <a:gd name="connsiteY9" fmla="*/ 758165 h 1046392"/>
                    <a:gd name="connsiteX10" fmla="*/ 1064260 w 7498080"/>
                    <a:gd name="connsiteY10" fmla="*/ 821665 h 1046392"/>
                    <a:gd name="connsiteX11" fmla="*/ 1394460 w 7498080"/>
                    <a:gd name="connsiteY11" fmla="*/ 755625 h 1046392"/>
                    <a:gd name="connsiteX12" fmla="*/ 1521460 w 7498080"/>
                    <a:gd name="connsiteY12" fmla="*/ 834365 h 1046392"/>
                    <a:gd name="connsiteX13" fmla="*/ 1630680 w 7498080"/>
                    <a:gd name="connsiteY13" fmla="*/ 793725 h 1046392"/>
                    <a:gd name="connsiteX14" fmla="*/ 1729740 w 7498080"/>
                    <a:gd name="connsiteY14" fmla="*/ 793725 h 1046392"/>
                    <a:gd name="connsiteX15" fmla="*/ 2042160 w 7498080"/>
                    <a:gd name="connsiteY15" fmla="*/ 824205 h 1046392"/>
                    <a:gd name="connsiteX16" fmla="*/ 2133600 w 7498080"/>
                    <a:gd name="connsiteY16" fmla="*/ 864845 h 1046392"/>
                    <a:gd name="connsiteX17" fmla="*/ 2217420 w 7498080"/>
                    <a:gd name="connsiteY17" fmla="*/ 824205 h 1046392"/>
                    <a:gd name="connsiteX18" fmla="*/ 2583180 w 7498080"/>
                    <a:gd name="connsiteY18" fmla="*/ 816585 h 1046392"/>
                    <a:gd name="connsiteX19" fmla="*/ 2644140 w 7498080"/>
                    <a:gd name="connsiteY19" fmla="*/ 871195 h 1046392"/>
                    <a:gd name="connsiteX20" fmla="*/ 2735580 w 7498080"/>
                    <a:gd name="connsiteY20" fmla="*/ 740385 h 1046392"/>
                    <a:gd name="connsiteX21" fmla="*/ 2827020 w 7498080"/>
                    <a:gd name="connsiteY21" fmla="*/ 885165 h 1046392"/>
                    <a:gd name="connsiteX22" fmla="*/ 2888933 w 7498080"/>
                    <a:gd name="connsiteY22" fmla="*/ 447015 h 1046392"/>
                    <a:gd name="connsiteX23" fmla="*/ 2978468 w 7498080"/>
                    <a:gd name="connsiteY23" fmla="*/ 723240 h 1046392"/>
                    <a:gd name="connsiteX24" fmla="*/ 3034665 w 7498080"/>
                    <a:gd name="connsiteY24" fmla="*/ 450825 h 1046392"/>
                    <a:gd name="connsiteX25" fmla="*/ 3124200 w 7498080"/>
                    <a:gd name="connsiteY25" fmla="*/ 567982 h 1046392"/>
                    <a:gd name="connsiteX26" fmla="*/ 3139440 w 7498080"/>
                    <a:gd name="connsiteY26" fmla="*/ 1245 h 1046392"/>
                    <a:gd name="connsiteX27" fmla="*/ 3177540 w 7498080"/>
                    <a:gd name="connsiteY27" fmla="*/ 748005 h 1046392"/>
                    <a:gd name="connsiteX28" fmla="*/ 3215640 w 7498080"/>
                    <a:gd name="connsiteY28" fmla="*/ 344145 h 1046392"/>
                    <a:gd name="connsiteX29" fmla="*/ 3253740 w 7498080"/>
                    <a:gd name="connsiteY29" fmla="*/ 839445 h 1046392"/>
                    <a:gd name="connsiteX30" fmla="*/ 3335655 w 7498080"/>
                    <a:gd name="connsiteY30" fmla="*/ 622275 h 1046392"/>
                    <a:gd name="connsiteX31" fmla="*/ 3375660 w 7498080"/>
                    <a:gd name="connsiteY31" fmla="*/ 770865 h 1046392"/>
                    <a:gd name="connsiteX32" fmla="*/ 3436620 w 7498080"/>
                    <a:gd name="connsiteY32" fmla="*/ 691807 h 1046392"/>
                    <a:gd name="connsiteX33" fmla="*/ 3581400 w 7498080"/>
                    <a:gd name="connsiteY33" fmla="*/ 1045185 h 1046392"/>
                    <a:gd name="connsiteX34" fmla="*/ 3665220 w 7498080"/>
                    <a:gd name="connsiteY34" fmla="*/ 549885 h 1046392"/>
                    <a:gd name="connsiteX35" fmla="*/ 3718560 w 7498080"/>
                    <a:gd name="connsiteY35" fmla="*/ 862305 h 1046392"/>
                    <a:gd name="connsiteX36" fmla="*/ 3771900 w 7498080"/>
                    <a:gd name="connsiteY36" fmla="*/ 603225 h 1046392"/>
                    <a:gd name="connsiteX37" fmla="*/ 3840480 w 7498080"/>
                    <a:gd name="connsiteY37" fmla="*/ 648945 h 1046392"/>
                    <a:gd name="connsiteX38" fmla="*/ 3863340 w 7498080"/>
                    <a:gd name="connsiteY38" fmla="*/ 488925 h 1046392"/>
                    <a:gd name="connsiteX39" fmla="*/ 3916680 w 7498080"/>
                    <a:gd name="connsiteY39" fmla="*/ 740385 h 1046392"/>
                    <a:gd name="connsiteX40" fmla="*/ 3962400 w 7498080"/>
                    <a:gd name="connsiteY40" fmla="*/ 214605 h 1046392"/>
                    <a:gd name="connsiteX41" fmla="*/ 3992880 w 7498080"/>
                    <a:gd name="connsiteY41" fmla="*/ 908025 h 1046392"/>
                    <a:gd name="connsiteX42" fmla="*/ 4038600 w 7498080"/>
                    <a:gd name="connsiteY42" fmla="*/ 565125 h 1046392"/>
                    <a:gd name="connsiteX43" fmla="*/ 4069080 w 7498080"/>
                    <a:gd name="connsiteY43" fmla="*/ 717525 h 1046392"/>
                    <a:gd name="connsiteX44" fmla="*/ 4084320 w 7498080"/>
                    <a:gd name="connsiteY44" fmla="*/ 641325 h 1046392"/>
                    <a:gd name="connsiteX45" fmla="*/ 4168140 w 7498080"/>
                    <a:gd name="connsiteY45" fmla="*/ 847065 h 1046392"/>
                    <a:gd name="connsiteX46" fmla="*/ 4236720 w 7498080"/>
                    <a:gd name="connsiteY46" fmla="*/ 694665 h 1046392"/>
                    <a:gd name="connsiteX47" fmla="*/ 4305300 w 7498080"/>
                    <a:gd name="connsiteY47" fmla="*/ 991845 h 1046392"/>
                    <a:gd name="connsiteX48" fmla="*/ 4381500 w 7498080"/>
                    <a:gd name="connsiteY48" fmla="*/ 725145 h 1046392"/>
                    <a:gd name="connsiteX49" fmla="*/ 4439603 w 7498080"/>
                    <a:gd name="connsiteY49" fmla="*/ 849923 h 1046392"/>
                    <a:gd name="connsiteX50" fmla="*/ 4465320 w 7498080"/>
                    <a:gd name="connsiteY50" fmla="*/ 488925 h 1046392"/>
                    <a:gd name="connsiteX51" fmla="*/ 4549140 w 7498080"/>
                    <a:gd name="connsiteY51" fmla="*/ 793725 h 1046392"/>
                    <a:gd name="connsiteX52" fmla="*/ 4625340 w 7498080"/>
                    <a:gd name="connsiteY52" fmla="*/ 466065 h 1046392"/>
                    <a:gd name="connsiteX53" fmla="*/ 4693920 w 7498080"/>
                    <a:gd name="connsiteY53" fmla="*/ 587985 h 1046392"/>
                    <a:gd name="connsiteX54" fmla="*/ 4777740 w 7498080"/>
                    <a:gd name="connsiteY54" fmla="*/ 92685 h 1046392"/>
                    <a:gd name="connsiteX55" fmla="*/ 4785360 w 7498080"/>
                    <a:gd name="connsiteY55" fmla="*/ 1022325 h 1046392"/>
                    <a:gd name="connsiteX56" fmla="*/ 4899660 w 7498080"/>
                    <a:gd name="connsiteY56" fmla="*/ 717525 h 1046392"/>
                    <a:gd name="connsiteX57" fmla="*/ 4968240 w 7498080"/>
                    <a:gd name="connsiteY57" fmla="*/ 808965 h 1046392"/>
                    <a:gd name="connsiteX58" fmla="*/ 5006340 w 7498080"/>
                    <a:gd name="connsiteY58" fmla="*/ 694665 h 1046392"/>
                    <a:gd name="connsiteX59" fmla="*/ 5151120 w 7498080"/>
                    <a:gd name="connsiteY59" fmla="*/ 976605 h 1046392"/>
                    <a:gd name="connsiteX60" fmla="*/ 5250180 w 7498080"/>
                    <a:gd name="connsiteY60" fmla="*/ 626085 h 1046392"/>
                    <a:gd name="connsiteX61" fmla="*/ 5311140 w 7498080"/>
                    <a:gd name="connsiteY61" fmla="*/ 824205 h 1046392"/>
                    <a:gd name="connsiteX62" fmla="*/ 5486400 w 7498080"/>
                    <a:gd name="connsiteY62" fmla="*/ 473685 h 1046392"/>
                    <a:gd name="connsiteX63" fmla="*/ 5539740 w 7498080"/>
                    <a:gd name="connsiteY63" fmla="*/ 732765 h 1046392"/>
                    <a:gd name="connsiteX64" fmla="*/ 5623560 w 7498080"/>
                    <a:gd name="connsiteY64" fmla="*/ 107925 h 1046392"/>
                    <a:gd name="connsiteX65" fmla="*/ 5615940 w 7498080"/>
                    <a:gd name="connsiteY65" fmla="*/ 938505 h 1046392"/>
                    <a:gd name="connsiteX66" fmla="*/ 5646420 w 7498080"/>
                    <a:gd name="connsiteY66" fmla="*/ 671805 h 1046392"/>
                    <a:gd name="connsiteX67" fmla="*/ 5737860 w 7498080"/>
                    <a:gd name="connsiteY67" fmla="*/ 816585 h 1046392"/>
                    <a:gd name="connsiteX68" fmla="*/ 5829300 w 7498080"/>
                    <a:gd name="connsiteY68" fmla="*/ 725145 h 1046392"/>
                    <a:gd name="connsiteX69" fmla="*/ 5882640 w 7498080"/>
                    <a:gd name="connsiteY69" fmla="*/ 1014705 h 1046392"/>
                    <a:gd name="connsiteX70" fmla="*/ 5913120 w 7498080"/>
                    <a:gd name="connsiteY70" fmla="*/ 869925 h 1046392"/>
                    <a:gd name="connsiteX71" fmla="*/ 5966460 w 7498080"/>
                    <a:gd name="connsiteY71" fmla="*/ 953745 h 1046392"/>
                    <a:gd name="connsiteX72" fmla="*/ 6035040 w 7498080"/>
                    <a:gd name="connsiteY72" fmla="*/ 610845 h 1046392"/>
                    <a:gd name="connsiteX73" fmla="*/ 6111240 w 7498080"/>
                    <a:gd name="connsiteY73" fmla="*/ 839445 h 1046392"/>
                    <a:gd name="connsiteX74" fmla="*/ 6271260 w 7498080"/>
                    <a:gd name="connsiteY74" fmla="*/ 542265 h 1046392"/>
                    <a:gd name="connsiteX75" fmla="*/ 6355080 w 7498080"/>
                    <a:gd name="connsiteY75" fmla="*/ 46965 h 1046392"/>
                    <a:gd name="connsiteX76" fmla="*/ 6377940 w 7498080"/>
                    <a:gd name="connsiteY76" fmla="*/ 778485 h 1046392"/>
                    <a:gd name="connsiteX77" fmla="*/ 6416040 w 7498080"/>
                    <a:gd name="connsiteY77" fmla="*/ 481305 h 1046392"/>
                    <a:gd name="connsiteX78" fmla="*/ 6492240 w 7498080"/>
                    <a:gd name="connsiteY78" fmla="*/ 793725 h 1046392"/>
                    <a:gd name="connsiteX79" fmla="*/ 6560820 w 7498080"/>
                    <a:gd name="connsiteY79" fmla="*/ 664185 h 1046392"/>
                    <a:gd name="connsiteX80" fmla="*/ 6591300 w 7498080"/>
                    <a:gd name="connsiteY80" fmla="*/ 824205 h 1046392"/>
                    <a:gd name="connsiteX81" fmla="*/ 6629400 w 7498080"/>
                    <a:gd name="connsiteY81" fmla="*/ 755625 h 1046392"/>
                    <a:gd name="connsiteX82" fmla="*/ 6781800 w 7498080"/>
                    <a:gd name="connsiteY82" fmla="*/ 1037565 h 1046392"/>
                    <a:gd name="connsiteX83" fmla="*/ 6858000 w 7498080"/>
                    <a:gd name="connsiteY83" fmla="*/ 641325 h 1046392"/>
                    <a:gd name="connsiteX84" fmla="*/ 6949440 w 7498080"/>
                    <a:gd name="connsiteY84" fmla="*/ 908025 h 1046392"/>
                    <a:gd name="connsiteX85" fmla="*/ 7048500 w 7498080"/>
                    <a:gd name="connsiteY85" fmla="*/ 511785 h 1046392"/>
                    <a:gd name="connsiteX86" fmla="*/ 7117080 w 7498080"/>
                    <a:gd name="connsiteY86" fmla="*/ 641325 h 1046392"/>
                    <a:gd name="connsiteX87" fmla="*/ 7132320 w 7498080"/>
                    <a:gd name="connsiteY87" fmla="*/ 527025 h 1046392"/>
                    <a:gd name="connsiteX88" fmla="*/ 7200900 w 7498080"/>
                    <a:gd name="connsiteY88" fmla="*/ 679425 h 1046392"/>
                    <a:gd name="connsiteX89" fmla="*/ 7246620 w 7498080"/>
                    <a:gd name="connsiteY89" fmla="*/ 252705 h 1046392"/>
                    <a:gd name="connsiteX90" fmla="*/ 7261860 w 7498080"/>
                    <a:gd name="connsiteY90" fmla="*/ 991845 h 1046392"/>
                    <a:gd name="connsiteX91" fmla="*/ 7330440 w 7498080"/>
                    <a:gd name="connsiteY91" fmla="*/ 435585 h 1046392"/>
                    <a:gd name="connsiteX92" fmla="*/ 7360920 w 7498080"/>
                    <a:gd name="connsiteY92" fmla="*/ 595605 h 1046392"/>
                    <a:gd name="connsiteX93" fmla="*/ 7399020 w 7498080"/>
                    <a:gd name="connsiteY93" fmla="*/ 740385 h 1046392"/>
                    <a:gd name="connsiteX94" fmla="*/ 7421880 w 7498080"/>
                    <a:gd name="connsiteY94" fmla="*/ 610845 h 1046392"/>
                    <a:gd name="connsiteX95" fmla="*/ 7498080 w 7498080"/>
                    <a:gd name="connsiteY95" fmla="*/ 778485 h 1046392"/>
                    <a:gd name="connsiteX0" fmla="*/ 0 w 7421880"/>
                    <a:gd name="connsiteY0" fmla="*/ 824205 h 1046392"/>
                    <a:gd name="connsiteX1" fmla="*/ 99060 w 7421880"/>
                    <a:gd name="connsiteY1" fmla="*/ 793725 h 1046392"/>
                    <a:gd name="connsiteX2" fmla="*/ 182880 w 7421880"/>
                    <a:gd name="connsiteY2" fmla="*/ 824205 h 1046392"/>
                    <a:gd name="connsiteX3" fmla="*/ 289560 w 7421880"/>
                    <a:gd name="connsiteY3" fmla="*/ 801345 h 1046392"/>
                    <a:gd name="connsiteX4" fmla="*/ 374650 w 7421880"/>
                    <a:gd name="connsiteY4" fmla="*/ 755625 h 1046392"/>
                    <a:gd name="connsiteX5" fmla="*/ 609600 w 7421880"/>
                    <a:gd name="connsiteY5" fmla="*/ 801345 h 1046392"/>
                    <a:gd name="connsiteX6" fmla="*/ 716280 w 7421880"/>
                    <a:gd name="connsiteY6" fmla="*/ 839445 h 1046392"/>
                    <a:gd name="connsiteX7" fmla="*/ 779780 w 7421880"/>
                    <a:gd name="connsiteY7" fmla="*/ 815315 h 1046392"/>
                    <a:gd name="connsiteX8" fmla="*/ 838200 w 7421880"/>
                    <a:gd name="connsiteY8" fmla="*/ 786105 h 1046392"/>
                    <a:gd name="connsiteX9" fmla="*/ 916940 w 7421880"/>
                    <a:gd name="connsiteY9" fmla="*/ 758165 h 1046392"/>
                    <a:gd name="connsiteX10" fmla="*/ 1064260 w 7421880"/>
                    <a:gd name="connsiteY10" fmla="*/ 821665 h 1046392"/>
                    <a:gd name="connsiteX11" fmla="*/ 1394460 w 7421880"/>
                    <a:gd name="connsiteY11" fmla="*/ 755625 h 1046392"/>
                    <a:gd name="connsiteX12" fmla="*/ 1521460 w 7421880"/>
                    <a:gd name="connsiteY12" fmla="*/ 834365 h 1046392"/>
                    <a:gd name="connsiteX13" fmla="*/ 1630680 w 7421880"/>
                    <a:gd name="connsiteY13" fmla="*/ 793725 h 1046392"/>
                    <a:gd name="connsiteX14" fmla="*/ 1729740 w 7421880"/>
                    <a:gd name="connsiteY14" fmla="*/ 793725 h 1046392"/>
                    <a:gd name="connsiteX15" fmla="*/ 2042160 w 7421880"/>
                    <a:gd name="connsiteY15" fmla="*/ 824205 h 1046392"/>
                    <a:gd name="connsiteX16" fmla="*/ 2133600 w 7421880"/>
                    <a:gd name="connsiteY16" fmla="*/ 864845 h 1046392"/>
                    <a:gd name="connsiteX17" fmla="*/ 2217420 w 7421880"/>
                    <a:gd name="connsiteY17" fmla="*/ 824205 h 1046392"/>
                    <a:gd name="connsiteX18" fmla="*/ 2583180 w 7421880"/>
                    <a:gd name="connsiteY18" fmla="*/ 816585 h 1046392"/>
                    <a:gd name="connsiteX19" fmla="*/ 2644140 w 7421880"/>
                    <a:gd name="connsiteY19" fmla="*/ 871195 h 1046392"/>
                    <a:gd name="connsiteX20" fmla="*/ 2735580 w 7421880"/>
                    <a:gd name="connsiteY20" fmla="*/ 740385 h 1046392"/>
                    <a:gd name="connsiteX21" fmla="*/ 2827020 w 7421880"/>
                    <a:gd name="connsiteY21" fmla="*/ 885165 h 1046392"/>
                    <a:gd name="connsiteX22" fmla="*/ 2888933 w 7421880"/>
                    <a:gd name="connsiteY22" fmla="*/ 447015 h 1046392"/>
                    <a:gd name="connsiteX23" fmla="*/ 2978468 w 7421880"/>
                    <a:gd name="connsiteY23" fmla="*/ 723240 h 1046392"/>
                    <a:gd name="connsiteX24" fmla="*/ 3034665 w 7421880"/>
                    <a:gd name="connsiteY24" fmla="*/ 450825 h 1046392"/>
                    <a:gd name="connsiteX25" fmla="*/ 3124200 w 7421880"/>
                    <a:gd name="connsiteY25" fmla="*/ 567982 h 1046392"/>
                    <a:gd name="connsiteX26" fmla="*/ 3139440 w 7421880"/>
                    <a:gd name="connsiteY26" fmla="*/ 1245 h 1046392"/>
                    <a:gd name="connsiteX27" fmla="*/ 3177540 w 7421880"/>
                    <a:gd name="connsiteY27" fmla="*/ 748005 h 1046392"/>
                    <a:gd name="connsiteX28" fmla="*/ 3215640 w 7421880"/>
                    <a:gd name="connsiteY28" fmla="*/ 344145 h 1046392"/>
                    <a:gd name="connsiteX29" fmla="*/ 3253740 w 7421880"/>
                    <a:gd name="connsiteY29" fmla="*/ 839445 h 1046392"/>
                    <a:gd name="connsiteX30" fmla="*/ 3335655 w 7421880"/>
                    <a:gd name="connsiteY30" fmla="*/ 622275 h 1046392"/>
                    <a:gd name="connsiteX31" fmla="*/ 3375660 w 7421880"/>
                    <a:gd name="connsiteY31" fmla="*/ 770865 h 1046392"/>
                    <a:gd name="connsiteX32" fmla="*/ 3436620 w 7421880"/>
                    <a:gd name="connsiteY32" fmla="*/ 691807 h 1046392"/>
                    <a:gd name="connsiteX33" fmla="*/ 3581400 w 7421880"/>
                    <a:gd name="connsiteY33" fmla="*/ 1045185 h 1046392"/>
                    <a:gd name="connsiteX34" fmla="*/ 3665220 w 7421880"/>
                    <a:gd name="connsiteY34" fmla="*/ 549885 h 1046392"/>
                    <a:gd name="connsiteX35" fmla="*/ 3718560 w 7421880"/>
                    <a:gd name="connsiteY35" fmla="*/ 862305 h 1046392"/>
                    <a:gd name="connsiteX36" fmla="*/ 3771900 w 7421880"/>
                    <a:gd name="connsiteY36" fmla="*/ 603225 h 1046392"/>
                    <a:gd name="connsiteX37" fmla="*/ 3840480 w 7421880"/>
                    <a:gd name="connsiteY37" fmla="*/ 648945 h 1046392"/>
                    <a:gd name="connsiteX38" fmla="*/ 3863340 w 7421880"/>
                    <a:gd name="connsiteY38" fmla="*/ 488925 h 1046392"/>
                    <a:gd name="connsiteX39" fmla="*/ 3916680 w 7421880"/>
                    <a:gd name="connsiteY39" fmla="*/ 740385 h 1046392"/>
                    <a:gd name="connsiteX40" fmla="*/ 3962400 w 7421880"/>
                    <a:gd name="connsiteY40" fmla="*/ 214605 h 1046392"/>
                    <a:gd name="connsiteX41" fmla="*/ 3992880 w 7421880"/>
                    <a:gd name="connsiteY41" fmla="*/ 908025 h 1046392"/>
                    <a:gd name="connsiteX42" fmla="*/ 4038600 w 7421880"/>
                    <a:gd name="connsiteY42" fmla="*/ 565125 h 1046392"/>
                    <a:gd name="connsiteX43" fmla="*/ 4069080 w 7421880"/>
                    <a:gd name="connsiteY43" fmla="*/ 717525 h 1046392"/>
                    <a:gd name="connsiteX44" fmla="*/ 4084320 w 7421880"/>
                    <a:gd name="connsiteY44" fmla="*/ 641325 h 1046392"/>
                    <a:gd name="connsiteX45" fmla="*/ 4168140 w 7421880"/>
                    <a:gd name="connsiteY45" fmla="*/ 847065 h 1046392"/>
                    <a:gd name="connsiteX46" fmla="*/ 4236720 w 7421880"/>
                    <a:gd name="connsiteY46" fmla="*/ 694665 h 1046392"/>
                    <a:gd name="connsiteX47" fmla="*/ 4305300 w 7421880"/>
                    <a:gd name="connsiteY47" fmla="*/ 991845 h 1046392"/>
                    <a:gd name="connsiteX48" fmla="*/ 4381500 w 7421880"/>
                    <a:gd name="connsiteY48" fmla="*/ 725145 h 1046392"/>
                    <a:gd name="connsiteX49" fmla="*/ 4439603 w 7421880"/>
                    <a:gd name="connsiteY49" fmla="*/ 849923 h 1046392"/>
                    <a:gd name="connsiteX50" fmla="*/ 4465320 w 7421880"/>
                    <a:gd name="connsiteY50" fmla="*/ 488925 h 1046392"/>
                    <a:gd name="connsiteX51" fmla="*/ 4549140 w 7421880"/>
                    <a:gd name="connsiteY51" fmla="*/ 793725 h 1046392"/>
                    <a:gd name="connsiteX52" fmla="*/ 4625340 w 7421880"/>
                    <a:gd name="connsiteY52" fmla="*/ 466065 h 1046392"/>
                    <a:gd name="connsiteX53" fmla="*/ 4693920 w 7421880"/>
                    <a:gd name="connsiteY53" fmla="*/ 587985 h 1046392"/>
                    <a:gd name="connsiteX54" fmla="*/ 4777740 w 7421880"/>
                    <a:gd name="connsiteY54" fmla="*/ 92685 h 1046392"/>
                    <a:gd name="connsiteX55" fmla="*/ 4785360 w 7421880"/>
                    <a:gd name="connsiteY55" fmla="*/ 1022325 h 1046392"/>
                    <a:gd name="connsiteX56" fmla="*/ 4899660 w 7421880"/>
                    <a:gd name="connsiteY56" fmla="*/ 717525 h 1046392"/>
                    <a:gd name="connsiteX57" fmla="*/ 4968240 w 7421880"/>
                    <a:gd name="connsiteY57" fmla="*/ 808965 h 1046392"/>
                    <a:gd name="connsiteX58" fmla="*/ 5006340 w 7421880"/>
                    <a:gd name="connsiteY58" fmla="*/ 694665 h 1046392"/>
                    <a:gd name="connsiteX59" fmla="*/ 5151120 w 7421880"/>
                    <a:gd name="connsiteY59" fmla="*/ 976605 h 1046392"/>
                    <a:gd name="connsiteX60" fmla="*/ 5250180 w 7421880"/>
                    <a:gd name="connsiteY60" fmla="*/ 626085 h 1046392"/>
                    <a:gd name="connsiteX61" fmla="*/ 5311140 w 7421880"/>
                    <a:gd name="connsiteY61" fmla="*/ 824205 h 1046392"/>
                    <a:gd name="connsiteX62" fmla="*/ 5486400 w 7421880"/>
                    <a:gd name="connsiteY62" fmla="*/ 473685 h 1046392"/>
                    <a:gd name="connsiteX63" fmla="*/ 5539740 w 7421880"/>
                    <a:gd name="connsiteY63" fmla="*/ 732765 h 1046392"/>
                    <a:gd name="connsiteX64" fmla="*/ 5623560 w 7421880"/>
                    <a:gd name="connsiteY64" fmla="*/ 107925 h 1046392"/>
                    <a:gd name="connsiteX65" fmla="*/ 5615940 w 7421880"/>
                    <a:gd name="connsiteY65" fmla="*/ 938505 h 1046392"/>
                    <a:gd name="connsiteX66" fmla="*/ 5646420 w 7421880"/>
                    <a:gd name="connsiteY66" fmla="*/ 671805 h 1046392"/>
                    <a:gd name="connsiteX67" fmla="*/ 5737860 w 7421880"/>
                    <a:gd name="connsiteY67" fmla="*/ 816585 h 1046392"/>
                    <a:gd name="connsiteX68" fmla="*/ 5829300 w 7421880"/>
                    <a:gd name="connsiteY68" fmla="*/ 725145 h 1046392"/>
                    <a:gd name="connsiteX69" fmla="*/ 5882640 w 7421880"/>
                    <a:gd name="connsiteY69" fmla="*/ 1014705 h 1046392"/>
                    <a:gd name="connsiteX70" fmla="*/ 5913120 w 7421880"/>
                    <a:gd name="connsiteY70" fmla="*/ 869925 h 1046392"/>
                    <a:gd name="connsiteX71" fmla="*/ 5966460 w 7421880"/>
                    <a:gd name="connsiteY71" fmla="*/ 953745 h 1046392"/>
                    <a:gd name="connsiteX72" fmla="*/ 6035040 w 7421880"/>
                    <a:gd name="connsiteY72" fmla="*/ 610845 h 1046392"/>
                    <a:gd name="connsiteX73" fmla="*/ 6111240 w 7421880"/>
                    <a:gd name="connsiteY73" fmla="*/ 839445 h 1046392"/>
                    <a:gd name="connsiteX74" fmla="*/ 6271260 w 7421880"/>
                    <a:gd name="connsiteY74" fmla="*/ 542265 h 1046392"/>
                    <a:gd name="connsiteX75" fmla="*/ 6355080 w 7421880"/>
                    <a:gd name="connsiteY75" fmla="*/ 46965 h 1046392"/>
                    <a:gd name="connsiteX76" fmla="*/ 6377940 w 7421880"/>
                    <a:gd name="connsiteY76" fmla="*/ 778485 h 1046392"/>
                    <a:gd name="connsiteX77" fmla="*/ 6416040 w 7421880"/>
                    <a:gd name="connsiteY77" fmla="*/ 481305 h 1046392"/>
                    <a:gd name="connsiteX78" fmla="*/ 6492240 w 7421880"/>
                    <a:gd name="connsiteY78" fmla="*/ 793725 h 1046392"/>
                    <a:gd name="connsiteX79" fmla="*/ 6560820 w 7421880"/>
                    <a:gd name="connsiteY79" fmla="*/ 664185 h 1046392"/>
                    <a:gd name="connsiteX80" fmla="*/ 6591300 w 7421880"/>
                    <a:gd name="connsiteY80" fmla="*/ 824205 h 1046392"/>
                    <a:gd name="connsiteX81" fmla="*/ 6629400 w 7421880"/>
                    <a:gd name="connsiteY81" fmla="*/ 755625 h 1046392"/>
                    <a:gd name="connsiteX82" fmla="*/ 6781800 w 7421880"/>
                    <a:gd name="connsiteY82" fmla="*/ 1037565 h 1046392"/>
                    <a:gd name="connsiteX83" fmla="*/ 6858000 w 7421880"/>
                    <a:gd name="connsiteY83" fmla="*/ 641325 h 1046392"/>
                    <a:gd name="connsiteX84" fmla="*/ 6949440 w 7421880"/>
                    <a:gd name="connsiteY84" fmla="*/ 908025 h 1046392"/>
                    <a:gd name="connsiteX85" fmla="*/ 7048500 w 7421880"/>
                    <a:gd name="connsiteY85" fmla="*/ 511785 h 1046392"/>
                    <a:gd name="connsiteX86" fmla="*/ 7117080 w 7421880"/>
                    <a:gd name="connsiteY86" fmla="*/ 641325 h 1046392"/>
                    <a:gd name="connsiteX87" fmla="*/ 7132320 w 7421880"/>
                    <a:gd name="connsiteY87" fmla="*/ 527025 h 1046392"/>
                    <a:gd name="connsiteX88" fmla="*/ 7200900 w 7421880"/>
                    <a:gd name="connsiteY88" fmla="*/ 679425 h 1046392"/>
                    <a:gd name="connsiteX89" fmla="*/ 7246620 w 7421880"/>
                    <a:gd name="connsiteY89" fmla="*/ 252705 h 1046392"/>
                    <a:gd name="connsiteX90" fmla="*/ 7261860 w 7421880"/>
                    <a:gd name="connsiteY90" fmla="*/ 991845 h 1046392"/>
                    <a:gd name="connsiteX91" fmla="*/ 7330440 w 7421880"/>
                    <a:gd name="connsiteY91" fmla="*/ 435585 h 1046392"/>
                    <a:gd name="connsiteX92" fmla="*/ 7360920 w 7421880"/>
                    <a:gd name="connsiteY92" fmla="*/ 595605 h 1046392"/>
                    <a:gd name="connsiteX93" fmla="*/ 7399020 w 7421880"/>
                    <a:gd name="connsiteY93" fmla="*/ 740385 h 1046392"/>
                    <a:gd name="connsiteX94" fmla="*/ 7421880 w 7421880"/>
                    <a:gd name="connsiteY94" fmla="*/ 610845 h 1046392"/>
                    <a:gd name="connsiteX0" fmla="*/ 0 w 7399020"/>
                    <a:gd name="connsiteY0" fmla="*/ 824205 h 1046392"/>
                    <a:gd name="connsiteX1" fmla="*/ 99060 w 7399020"/>
                    <a:gd name="connsiteY1" fmla="*/ 793725 h 1046392"/>
                    <a:gd name="connsiteX2" fmla="*/ 182880 w 7399020"/>
                    <a:gd name="connsiteY2" fmla="*/ 824205 h 1046392"/>
                    <a:gd name="connsiteX3" fmla="*/ 289560 w 7399020"/>
                    <a:gd name="connsiteY3" fmla="*/ 801345 h 1046392"/>
                    <a:gd name="connsiteX4" fmla="*/ 374650 w 7399020"/>
                    <a:gd name="connsiteY4" fmla="*/ 755625 h 1046392"/>
                    <a:gd name="connsiteX5" fmla="*/ 609600 w 7399020"/>
                    <a:gd name="connsiteY5" fmla="*/ 801345 h 1046392"/>
                    <a:gd name="connsiteX6" fmla="*/ 716280 w 7399020"/>
                    <a:gd name="connsiteY6" fmla="*/ 839445 h 1046392"/>
                    <a:gd name="connsiteX7" fmla="*/ 779780 w 7399020"/>
                    <a:gd name="connsiteY7" fmla="*/ 815315 h 1046392"/>
                    <a:gd name="connsiteX8" fmla="*/ 838200 w 7399020"/>
                    <a:gd name="connsiteY8" fmla="*/ 786105 h 1046392"/>
                    <a:gd name="connsiteX9" fmla="*/ 916940 w 7399020"/>
                    <a:gd name="connsiteY9" fmla="*/ 758165 h 1046392"/>
                    <a:gd name="connsiteX10" fmla="*/ 1064260 w 7399020"/>
                    <a:gd name="connsiteY10" fmla="*/ 821665 h 1046392"/>
                    <a:gd name="connsiteX11" fmla="*/ 1394460 w 7399020"/>
                    <a:gd name="connsiteY11" fmla="*/ 755625 h 1046392"/>
                    <a:gd name="connsiteX12" fmla="*/ 1521460 w 7399020"/>
                    <a:gd name="connsiteY12" fmla="*/ 834365 h 1046392"/>
                    <a:gd name="connsiteX13" fmla="*/ 1630680 w 7399020"/>
                    <a:gd name="connsiteY13" fmla="*/ 793725 h 1046392"/>
                    <a:gd name="connsiteX14" fmla="*/ 1729740 w 7399020"/>
                    <a:gd name="connsiteY14" fmla="*/ 793725 h 1046392"/>
                    <a:gd name="connsiteX15" fmla="*/ 2042160 w 7399020"/>
                    <a:gd name="connsiteY15" fmla="*/ 824205 h 1046392"/>
                    <a:gd name="connsiteX16" fmla="*/ 2133600 w 7399020"/>
                    <a:gd name="connsiteY16" fmla="*/ 864845 h 1046392"/>
                    <a:gd name="connsiteX17" fmla="*/ 2217420 w 7399020"/>
                    <a:gd name="connsiteY17" fmla="*/ 824205 h 1046392"/>
                    <a:gd name="connsiteX18" fmla="*/ 2583180 w 7399020"/>
                    <a:gd name="connsiteY18" fmla="*/ 816585 h 1046392"/>
                    <a:gd name="connsiteX19" fmla="*/ 2644140 w 7399020"/>
                    <a:gd name="connsiteY19" fmla="*/ 871195 h 1046392"/>
                    <a:gd name="connsiteX20" fmla="*/ 2735580 w 7399020"/>
                    <a:gd name="connsiteY20" fmla="*/ 740385 h 1046392"/>
                    <a:gd name="connsiteX21" fmla="*/ 2827020 w 7399020"/>
                    <a:gd name="connsiteY21" fmla="*/ 885165 h 1046392"/>
                    <a:gd name="connsiteX22" fmla="*/ 2888933 w 7399020"/>
                    <a:gd name="connsiteY22" fmla="*/ 447015 h 1046392"/>
                    <a:gd name="connsiteX23" fmla="*/ 2978468 w 7399020"/>
                    <a:gd name="connsiteY23" fmla="*/ 723240 h 1046392"/>
                    <a:gd name="connsiteX24" fmla="*/ 3034665 w 7399020"/>
                    <a:gd name="connsiteY24" fmla="*/ 450825 h 1046392"/>
                    <a:gd name="connsiteX25" fmla="*/ 3124200 w 7399020"/>
                    <a:gd name="connsiteY25" fmla="*/ 567982 h 1046392"/>
                    <a:gd name="connsiteX26" fmla="*/ 3139440 w 7399020"/>
                    <a:gd name="connsiteY26" fmla="*/ 1245 h 1046392"/>
                    <a:gd name="connsiteX27" fmla="*/ 3177540 w 7399020"/>
                    <a:gd name="connsiteY27" fmla="*/ 748005 h 1046392"/>
                    <a:gd name="connsiteX28" fmla="*/ 3215640 w 7399020"/>
                    <a:gd name="connsiteY28" fmla="*/ 344145 h 1046392"/>
                    <a:gd name="connsiteX29" fmla="*/ 3253740 w 7399020"/>
                    <a:gd name="connsiteY29" fmla="*/ 839445 h 1046392"/>
                    <a:gd name="connsiteX30" fmla="*/ 3335655 w 7399020"/>
                    <a:gd name="connsiteY30" fmla="*/ 622275 h 1046392"/>
                    <a:gd name="connsiteX31" fmla="*/ 3375660 w 7399020"/>
                    <a:gd name="connsiteY31" fmla="*/ 770865 h 1046392"/>
                    <a:gd name="connsiteX32" fmla="*/ 3436620 w 7399020"/>
                    <a:gd name="connsiteY32" fmla="*/ 691807 h 1046392"/>
                    <a:gd name="connsiteX33" fmla="*/ 3581400 w 7399020"/>
                    <a:gd name="connsiteY33" fmla="*/ 1045185 h 1046392"/>
                    <a:gd name="connsiteX34" fmla="*/ 3665220 w 7399020"/>
                    <a:gd name="connsiteY34" fmla="*/ 549885 h 1046392"/>
                    <a:gd name="connsiteX35" fmla="*/ 3718560 w 7399020"/>
                    <a:gd name="connsiteY35" fmla="*/ 862305 h 1046392"/>
                    <a:gd name="connsiteX36" fmla="*/ 3771900 w 7399020"/>
                    <a:gd name="connsiteY36" fmla="*/ 603225 h 1046392"/>
                    <a:gd name="connsiteX37" fmla="*/ 3840480 w 7399020"/>
                    <a:gd name="connsiteY37" fmla="*/ 648945 h 1046392"/>
                    <a:gd name="connsiteX38" fmla="*/ 3863340 w 7399020"/>
                    <a:gd name="connsiteY38" fmla="*/ 488925 h 1046392"/>
                    <a:gd name="connsiteX39" fmla="*/ 3916680 w 7399020"/>
                    <a:gd name="connsiteY39" fmla="*/ 740385 h 1046392"/>
                    <a:gd name="connsiteX40" fmla="*/ 3962400 w 7399020"/>
                    <a:gd name="connsiteY40" fmla="*/ 214605 h 1046392"/>
                    <a:gd name="connsiteX41" fmla="*/ 3992880 w 7399020"/>
                    <a:gd name="connsiteY41" fmla="*/ 908025 h 1046392"/>
                    <a:gd name="connsiteX42" fmla="*/ 4038600 w 7399020"/>
                    <a:gd name="connsiteY42" fmla="*/ 565125 h 1046392"/>
                    <a:gd name="connsiteX43" fmla="*/ 4069080 w 7399020"/>
                    <a:gd name="connsiteY43" fmla="*/ 717525 h 1046392"/>
                    <a:gd name="connsiteX44" fmla="*/ 4084320 w 7399020"/>
                    <a:gd name="connsiteY44" fmla="*/ 641325 h 1046392"/>
                    <a:gd name="connsiteX45" fmla="*/ 4168140 w 7399020"/>
                    <a:gd name="connsiteY45" fmla="*/ 847065 h 1046392"/>
                    <a:gd name="connsiteX46" fmla="*/ 4236720 w 7399020"/>
                    <a:gd name="connsiteY46" fmla="*/ 694665 h 1046392"/>
                    <a:gd name="connsiteX47" fmla="*/ 4305300 w 7399020"/>
                    <a:gd name="connsiteY47" fmla="*/ 991845 h 1046392"/>
                    <a:gd name="connsiteX48" fmla="*/ 4381500 w 7399020"/>
                    <a:gd name="connsiteY48" fmla="*/ 725145 h 1046392"/>
                    <a:gd name="connsiteX49" fmla="*/ 4439603 w 7399020"/>
                    <a:gd name="connsiteY49" fmla="*/ 849923 h 1046392"/>
                    <a:gd name="connsiteX50" fmla="*/ 4465320 w 7399020"/>
                    <a:gd name="connsiteY50" fmla="*/ 488925 h 1046392"/>
                    <a:gd name="connsiteX51" fmla="*/ 4549140 w 7399020"/>
                    <a:gd name="connsiteY51" fmla="*/ 793725 h 1046392"/>
                    <a:gd name="connsiteX52" fmla="*/ 4625340 w 7399020"/>
                    <a:gd name="connsiteY52" fmla="*/ 466065 h 1046392"/>
                    <a:gd name="connsiteX53" fmla="*/ 4693920 w 7399020"/>
                    <a:gd name="connsiteY53" fmla="*/ 587985 h 1046392"/>
                    <a:gd name="connsiteX54" fmla="*/ 4777740 w 7399020"/>
                    <a:gd name="connsiteY54" fmla="*/ 92685 h 1046392"/>
                    <a:gd name="connsiteX55" fmla="*/ 4785360 w 7399020"/>
                    <a:gd name="connsiteY55" fmla="*/ 1022325 h 1046392"/>
                    <a:gd name="connsiteX56" fmla="*/ 4899660 w 7399020"/>
                    <a:gd name="connsiteY56" fmla="*/ 717525 h 1046392"/>
                    <a:gd name="connsiteX57" fmla="*/ 4968240 w 7399020"/>
                    <a:gd name="connsiteY57" fmla="*/ 808965 h 1046392"/>
                    <a:gd name="connsiteX58" fmla="*/ 5006340 w 7399020"/>
                    <a:gd name="connsiteY58" fmla="*/ 694665 h 1046392"/>
                    <a:gd name="connsiteX59" fmla="*/ 5151120 w 7399020"/>
                    <a:gd name="connsiteY59" fmla="*/ 976605 h 1046392"/>
                    <a:gd name="connsiteX60" fmla="*/ 5250180 w 7399020"/>
                    <a:gd name="connsiteY60" fmla="*/ 626085 h 1046392"/>
                    <a:gd name="connsiteX61" fmla="*/ 5311140 w 7399020"/>
                    <a:gd name="connsiteY61" fmla="*/ 824205 h 1046392"/>
                    <a:gd name="connsiteX62" fmla="*/ 5486400 w 7399020"/>
                    <a:gd name="connsiteY62" fmla="*/ 473685 h 1046392"/>
                    <a:gd name="connsiteX63" fmla="*/ 5539740 w 7399020"/>
                    <a:gd name="connsiteY63" fmla="*/ 732765 h 1046392"/>
                    <a:gd name="connsiteX64" fmla="*/ 5623560 w 7399020"/>
                    <a:gd name="connsiteY64" fmla="*/ 107925 h 1046392"/>
                    <a:gd name="connsiteX65" fmla="*/ 5615940 w 7399020"/>
                    <a:gd name="connsiteY65" fmla="*/ 938505 h 1046392"/>
                    <a:gd name="connsiteX66" fmla="*/ 5646420 w 7399020"/>
                    <a:gd name="connsiteY66" fmla="*/ 671805 h 1046392"/>
                    <a:gd name="connsiteX67" fmla="*/ 5737860 w 7399020"/>
                    <a:gd name="connsiteY67" fmla="*/ 816585 h 1046392"/>
                    <a:gd name="connsiteX68" fmla="*/ 5829300 w 7399020"/>
                    <a:gd name="connsiteY68" fmla="*/ 725145 h 1046392"/>
                    <a:gd name="connsiteX69" fmla="*/ 5882640 w 7399020"/>
                    <a:gd name="connsiteY69" fmla="*/ 1014705 h 1046392"/>
                    <a:gd name="connsiteX70" fmla="*/ 5913120 w 7399020"/>
                    <a:gd name="connsiteY70" fmla="*/ 869925 h 1046392"/>
                    <a:gd name="connsiteX71" fmla="*/ 5966460 w 7399020"/>
                    <a:gd name="connsiteY71" fmla="*/ 953745 h 1046392"/>
                    <a:gd name="connsiteX72" fmla="*/ 6035040 w 7399020"/>
                    <a:gd name="connsiteY72" fmla="*/ 610845 h 1046392"/>
                    <a:gd name="connsiteX73" fmla="*/ 6111240 w 7399020"/>
                    <a:gd name="connsiteY73" fmla="*/ 839445 h 1046392"/>
                    <a:gd name="connsiteX74" fmla="*/ 6271260 w 7399020"/>
                    <a:gd name="connsiteY74" fmla="*/ 542265 h 1046392"/>
                    <a:gd name="connsiteX75" fmla="*/ 6355080 w 7399020"/>
                    <a:gd name="connsiteY75" fmla="*/ 46965 h 1046392"/>
                    <a:gd name="connsiteX76" fmla="*/ 6377940 w 7399020"/>
                    <a:gd name="connsiteY76" fmla="*/ 778485 h 1046392"/>
                    <a:gd name="connsiteX77" fmla="*/ 6416040 w 7399020"/>
                    <a:gd name="connsiteY77" fmla="*/ 481305 h 1046392"/>
                    <a:gd name="connsiteX78" fmla="*/ 6492240 w 7399020"/>
                    <a:gd name="connsiteY78" fmla="*/ 793725 h 1046392"/>
                    <a:gd name="connsiteX79" fmla="*/ 6560820 w 7399020"/>
                    <a:gd name="connsiteY79" fmla="*/ 664185 h 1046392"/>
                    <a:gd name="connsiteX80" fmla="*/ 6591300 w 7399020"/>
                    <a:gd name="connsiteY80" fmla="*/ 824205 h 1046392"/>
                    <a:gd name="connsiteX81" fmla="*/ 6629400 w 7399020"/>
                    <a:gd name="connsiteY81" fmla="*/ 755625 h 1046392"/>
                    <a:gd name="connsiteX82" fmla="*/ 6781800 w 7399020"/>
                    <a:gd name="connsiteY82" fmla="*/ 1037565 h 1046392"/>
                    <a:gd name="connsiteX83" fmla="*/ 6858000 w 7399020"/>
                    <a:gd name="connsiteY83" fmla="*/ 641325 h 1046392"/>
                    <a:gd name="connsiteX84" fmla="*/ 6949440 w 7399020"/>
                    <a:gd name="connsiteY84" fmla="*/ 908025 h 1046392"/>
                    <a:gd name="connsiteX85" fmla="*/ 7048500 w 7399020"/>
                    <a:gd name="connsiteY85" fmla="*/ 511785 h 1046392"/>
                    <a:gd name="connsiteX86" fmla="*/ 7117080 w 7399020"/>
                    <a:gd name="connsiteY86" fmla="*/ 641325 h 1046392"/>
                    <a:gd name="connsiteX87" fmla="*/ 7132320 w 7399020"/>
                    <a:gd name="connsiteY87" fmla="*/ 527025 h 1046392"/>
                    <a:gd name="connsiteX88" fmla="*/ 7200900 w 7399020"/>
                    <a:gd name="connsiteY88" fmla="*/ 679425 h 1046392"/>
                    <a:gd name="connsiteX89" fmla="*/ 7246620 w 7399020"/>
                    <a:gd name="connsiteY89" fmla="*/ 252705 h 1046392"/>
                    <a:gd name="connsiteX90" fmla="*/ 7261860 w 7399020"/>
                    <a:gd name="connsiteY90" fmla="*/ 991845 h 1046392"/>
                    <a:gd name="connsiteX91" fmla="*/ 7330440 w 7399020"/>
                    <a:gd name="connsiteY91" fmla="*/ 435585 h 1046392"/>
                    <a:gd name="connsiteX92" fmla="*/ 7360920 w 7399020"/>
                    <a:gd name="connsiteY92" fmla="*/ 595605 h 1046392"/>
                    <a:gd name="connsiteX93" fmla="*/ 7399020 w 7399020"/>
                    <a:gd name="connsiteY93" fmla="*/ 740385 h 1046392"/>
                    <a:gd name="connsiteX0" fmla="*/ 0 w 7360920"/>
                    <a:gd name="connsiteY0" fmla="*/ 824205 h 1046392"/>
                    <a:gd name="connsiteX1" fmla="*/ 99060 w 7360920"/>
                    <a:gd name="connsiteY1" fmla="*/ 793725 h 1046392"/>
                    <a:gd name="connsiteX2" fmla="*/ 182880 w 7360920"/>
                    <a:gd name="connsiteY2" fmla="*/ 824205 h 1046392"/>
                    <a:gd name="connsiteX3" fmla="*/ 289560 w 7360920"/>
                    <a:gd name="connsiteY3" fmla="*/ 801345 h 1046392"/>
                    <a:gd name="connsiteX4" fmla="*/ 374650 w 7360920"/>
                    <a:gd name="connsiteY4" fmla="*/ 755625 h 1046392"/>
                    <a:gd name="connsiteX5" fmla="*/ 609600 w 7360920"/>
                    <a:gd name="connsiteY5" fmla="*/ 801345 h 1046392"/>
                    <a:gd name="connsiteX6" fmla="*/ 716280 w 7360920"/>
                    <a:gd name="connsiteY6" fmla="*/ 839445 h 1046392"/>
                    <a:gd name="connsiteX7" fmla="*/ 779780 w 7360920"/>
                    <a:gd name="connsiteY7" fmla="*/ 815315 h 1046392"/>
                    <a:gd name="connsiteX8" fmla="*/ 838200 w 7360920"/>
                    <a:gd name="connsiteY8" fmla="*/ 786105 h 1046392"/>
                    <a:gd name="connsiteX9" fmla="*/ 916940 w 7360920"/>
                    <a:gd name="connsiteY9" fmla="*/ 758165 h 1046392"/>
                    <a:gd name="connsiteX10" fmla="*/ 1064260 w 7360920"/>
                    <a:gd name="connsiteY10" fmla="*/ 821665 h 1046392"/>
                    <a:gd name="connsiteX11" fmla="*/ 1394460 w 7360920"/>
                    <a:gd name="connsiteY11" fmla="*/ 755625 h 1046392"/>
                    <a:gd name="connsiteX12" fmla="*/ 1521460 w 7360920"/>
                    <a:gd name="connsiteY12" fmla="*/ 834365 h 1046392"/>
                    <a:gd name="connsiteX13" fmla="*/ 1630680 w 7360920"/>
                    <a:gd name="connsiteY13" fmla="*/ 793725 h 1046392"/>
                    <a:gd name="connsiteX14" fmla="*/ 1729740 w 7360920"/>
                    <a:gd name="connsiteY14" fmla="*/ 793725 h 1046392"/>
                    <a:gd name="connsiteX15" fmla="*/ 2042160 w 7360920"/>
                    <a:gd name="connsiteY15" fmla="*/ 824205 h 1046392"/>
                    <a:gd name="connsiteX16" fmla="*/ 2133600 w 7360920"/>
                    <a:gd name="connsiteY16" fmla="*/ 864845 h 1046392"/>
                    <a:gd name="connsiteX17" fmla="*/ 2217420 w 7360920"/>
                    <a:gd name="connsiteY17" fmla="*/ 824205 h 1046392"/>
                    <a:gd name="connsiteX18" fmla="*/ 2583180 w 7360920"/>
                    <a:gd name="connsiteY18" fmla="*/ 816585 h 1046392"/>
                    <a:gd name="connsiteX19" fmla="*/ 2644140 w 7360920"/>
                    <a:gd name="connsiteY19" fmla="*/ 871195 h 1046392"/>
                    <a:gd name="connsiteX20" fmla="*/ 2735580 w 7360920"/>
                    <a:gd name="connsiteY20" fmla="*/ 740385 h 1046392"/>
                    <a:gd name="connsiteX21" fmla="*/ 2827020 w 7360920"/>
                    <a:gd name="connsiteY21" fmla="*/ 885165 h 1046392"/>
                    <a:gd name="connsiteX22" fmla="*/ 2888933 w 7360920"/>
                    <a:gd name="connsiteY22" fmla="*/ 447015 h 1046392"/>
                    <a:gd name="connsiteX23" fmla="*/ 2978468 w 7360920"/>
                    <a:gd name="connsiteY23" fmla="*/ 723240 h 1046392"/>
                    <a:gd name="connsiteX24" fmla="*/ 3034665 w 7360920"/>
                    <a:gd name="connsiteY24" fmla="*/ 450825 h 1046392"/>
                    <a:gd name="connsiteX25" fmla="*/ 3124200 w 7360920"/>
                    <a:gd name="connsiteY25" fmla="*/ 567982 h 1046392"/>
                    <a:gd name="connsiteX26" fmla="*/ 3139440 w 7360920"/>
                    <a:gd name="connsiteY26" fmla="*/ 1245 h 1046392"/>
                    <a:gd name="connsiteX27" fmla="*/ 3177540 w 7360920"/>
                    <a:gd name="connsiteY27" fmla="*/ 748005 h 1046392"/>
                    <a:gd name="connsiteX28" fmla="*/ 3215640 w 7360920"/>
                    <a:gd name="connsiteY28" fmla="*/ 344145 h 1046392"/>
                    <a:gd name="connsiteX29" fmla="*/ 3253740 w 7360920"/>
                    <a:gd name="connsiteY29" fmla="*/ 839445 h 1046392"/>
                    <a:gd name="connsiteX30" fmla="*/ 3335655 w 7360920"/>
                    <a:gd name="connsiteY30" fmla="*/ 622275 h 1046392"/>
                    <a:gd name="connsiteX31" fmla="*/ 3375660 w 7360920"/>
                    <a:gd name="connsiteY31" fmla="*/ 770865 h 1046392"/>
                    <a:gd name="connsiteX32" fmla="*/ 3436620 w 7360920"/>
                    <a:gd name="connsiteY32" fmla="*/ 691807 h 1046392"/>
                    <a:gd name="connsiteX33" fmla="*/ 3581400 w 7360920"/>
                    <a:gd name="connsiteY33" fmla="*/ 1045185 h 1046392"/>
                    <a:gd name="connsiteX34" fmla="*/ 3665220 w 7360920"/>
                    <a:gd name="connsiteY34" fmla="*/ 549885 h 1046392"/>
                    <a:gd name="connsiteX35" fmla="*/ 3718560 w 7360920"/>
                    <a:gd name="connsiteY35" fmla="*/ 862305 h 1046392"/>
                    <a:gd name="connsiteX36" fmla="*/ 3771900 w 7360920"/>
                    <a:gd name="connsiteY36" fmla="*/ 603225 h 1046392"/>
                    <a:gd name="connsiteX37" fmla="*/ 3840480 w 7360920"/>
                    <a:gd name="connsiteY37" fmla="*/ 648945 h 1046392"/>
                    <a:gd name="connsiteX38" fmla="*/ 3863340 w 7360920"/>
                    <a:gd name="connsiteY38" fmla="*/ 488925 h 1046392"/>
                    <a:gd name="connsiteX39" fmla="*/ 3916680 w 7360920"/>
                    <a:gd name="connsiteY39" fmla="*/ 740385 h 1046392"/>
                    <a:gd name="connsiteX40" fmla="*/ 3962400 w 7360920"/>
                    <a:gd name="connsiteY40" fmla="*/ 214605 h 1046392"/>
                    <a:gd name="connsiteX41" fmla="*/ 3992880 w 7360920"/>
                    <a:gd name="connsiteY41" fmla="*/ 908025 h 1046392"/>
                    <a:gd name="connsiteX42" fmla="*/ 4038600 w 7360920"/>
                    <a:gd name="connsiteY42" fmla="*/ 565125 h 1046392"/>
                    <a:gd name="connsiteX43" fmla="*/ 4069080 w 7360920"/>
                    <a:gd name="connsiteY43" fmla="*/ 717525 h 1046392"/>
                    <a:gd name="connsiteX44" fmla="*/ 4084320 w 7360920"/>
                    <a:gd name="connsiteY44" fmla="*/ 641325 h 1046392"/>
                    <a:gd name="connsiteX45" fmla="*/ 4168140 w 7360920"/>
                    <a:gd name="connsiteY45" fmla="*/ 847065 h 1046392"/>
                    <a:gd name="connsiteX46" fmla="*/ 4236720 w 7360920"/>
                    <a:gd name="connsiteY46" fmla="*/ 694665 h 1046392"/>
                    <a:gd name="connsiteX47" fmla="*/ 4305300 w 7360920"/>
                    <a:gd name="connsiteY47" fmla="*/ 991845 h 1046392"/>
                    <a:gd name="connsiteX48" fmla="*/ 4381500 w 7360920"/>
                    <a:gd name="connsiteY48" fmla="*/ 725145 h 1046392"/>
                    <a:gd name="connsiteX49" fmla="*/ 4439603 w 7360920"/>
                    <a:gd name="connsiteY49" fmla="*/ 849923 h 1046392"/>
                    <a:gd name="connsiteX50" fmla="*/ 4465320 w 7360920"/>
                    <a:gd name="connsiteY50" fmla="*/ 488925 h 1046392"/>
                    <a:gd name="connsiteX51" fmla="*/ 4549140 w 7360920"/>
                    <a:gd name="connsiteY51" fmla="*/ 793725 h 1046392"/>
                    <a:gd name="connsiteX52" fmla="*/ 4625340 w 7360920"/>
                    <a:gd name="connsiteY52" fmla="*/ 466065 h 1046392"/>
                    <a:gd name="connsiteX53" fmla="*/ 4693920 w 7360920"/>
                    <a:gd name="connsiteY53" fmla="*/ 587985 h 1046392"/>
                    <a:gd name="connsiteX54" fmla="*/ 4777740 w 7360920"/>
                    <a:gd name="connsiteY54" fmla="*/ 92685 h 1046392"/>
                    <a:gd name="connsiteX55" fmla="*/ 4785360 w 7360920"/>
                    <a:gd name="connsiteY55" fmla="*/ 1022325 h 1046392"/>
                    <a:gd name="connsiteX56" fmla="*/ 4899660 w 7360920"/>
                    <a:gd name="connsiteY56" fmla="*/ 717525 h 1046392"/>
                    <a:gd name="connsiteX57" fmla="*/ 4968240 w 7360920"/>
                    <a:gd name="connsiteY57" fmla="*/ 808965 h 1046392"/>
                    <a:gd name="connsiteX58" fmla="*/ 5006340 w 7360920"/>
                    <a:gd name="connsiteY58" fmla="*/ 694665 h 1046392"/>
                    <a:gd name="connsiteX59" fmla="*/ 5151120 w 7360920"/>
                    <a:gd name="connsiteY59" fmla="*/ 976605 h 1046392"/>
                    <a:gd name="connsiteX60" fmla="*/ 5250180 w 7360920"/>
                    <a:gd name="connsiteY60" fmla="*/ 626085 h 1046392"/>
                    <a:gd name="connsiteX61" fmla="*/ 5311140 w 7360920"/>
                    <a:gd name="connsiteY61" fmla="*/ 824205 h 1046392"/>
                    <a:gd name="connsiteX62" fmla="*/ 5486400 w 7360920"/>
                    <a:gd name="connsiteY62" fmla="*/ 473685 h 1046392"/>
                    <a:gd name="connsiteX63" fmla="*/ 5539740 w 7360920"/>
                    <a:gd name="connsiteY63" fmla="*/ 732765 h 1046392"/>
                    <a:gd name="connsiteX64" fmla="*/ 5623560 w 7360920"/>
                    <a:gd name="connsiteY64" fmla="*/ 107925 h 1046392"/>
                    <a:gd name="connsiteX65" fmla="*/ 5615940 w 7360920"/>
                    <a:gd name="connsiteY65" fmla="*/ 938505 h 1046392"/>
                    <a:gd name="connsiteX66" fmla="*/ 5646420 w 7360920"/>
                    <a:gd name="connsiteY66" fmla="*/ 671805 h 1046392"/>
                    <a:gd name="connsiteX67" fmla="*/ 5737860 w 7360920"/>
                    <a:gd name="connsiteY67" fmla="*/ 816585 h 1046392"/>
                    <a:gd name="connsiteX68" fmla="*/ 5829300 w 7360920"/>
                    <a:gd name="connsiteY68" fmla="*/ 725145 h 1046392"/>
                    <a:gd name="connsiteX69" fmla="*/ 5882640 w 7360920"/>
                    <a:gd name="connsiteY69" fmla="*/ 1014705 h 1046392"/>
                    <a:gd name="connsiteX70" fmla="*/ 5913120 w 7360920"/>
                    <a:gd name="connsiteY70" fmla="*/ 869925 h 1046392"/>
                    <a:gd name="connsiteX71" fmla="*/ 5966460 w 7360920"/>
                    <a:gd name="connsiteY71" fmla="*/ 953745 h 1046392"/>
                    <a:gd name="connsiteX72" fmla="*/ 6035040 w 7360920"/>
                    <a:gd name="connsiteY72" fmla="*/ 610845 h 1046392"/>
                    <a:gd name="connsiteX73" fmla="*/ 6111240 w 7360920"/>
                    <a:gd name="connsiteY73" fmla="*/ 839445 h 1046392"/>
                    <a:gd name="connsiteX74" fmla="*/ 6271260 w 7360920"/>
                    <a:gd name="connsiteY74" fmla="*/ 542265 h 1046392"/>
                    <a:gd name="connsiteX75" fmla="*/ 6355080 w 7360920"/>
                    <a:gd name="connsiteY75" fmla="*/ 46965 h 1046392"/>
                    <a:gd name="connsiteX76" fmla="*/ 6377940 w 7360920"/>
                    <a:gd name="connsiteY76" fmla="*/ 778485 h 1046392"/>
                    <a:gd name="connsiteX77" fmla="*/ 6416040 w 7360920"/>
                    <a:gd name="connsiteY77" fmla="*/ 481305 h 1046392"/>
                    <a:gd name="connsiteX78" fmla="*/ 6492240 w 7360920"/>
                    <a:gd name="connsiteY78" fmla="*/ 793725 h 1046392"/>
                    <a:gd name="connsiteX79" fmla="*/ 6560820 w 7360920"/>
                    <a:gd name="connsiteY79" fmla="*/ 664185 h 1046392"/>
                    <a:gd name="connsiteX80" fmla="*/ 6591300 w 7360920"/>
                    <a:gd name="connsiteY80" fmla="*/ 824205 h 1046392"/>
                    <a:gd name="connsiteX81" fmla="*/ 6629400 w 7360920"/>
                    <a:gd name="connsiteY81" fmla="*/ 755625 h 1046392"/>
                    <a:gd name="connsiteX82" fmla="*/ 6781800 w 7360920"/>
                    <a:gd name="connsiteY82" fmla="*/ 1037565 h 1046392"/>
                    <a:gd name="connsiteX83" fmla="*/ 6858000 w 7360920"/>
                    <a:gd name="connsiteY83" fmla="*/ 641325 h 1046392"/>
                    <a:gd name="connsiteX84" fmla="*/ 6949440 w 7360920"/>
                    <a:gd name="connsiteY84" fmla="*/ 908025 h 1046392"/>
                    <a:gd name="connsiteX85" fmla="*/ 7048500 w 7360920"/>
                    <a:gd name="connsiteY85" fmla="*/ 511785 h 1046392"/>
                    <a:gd name="connsiteX86" fmla="*/ 7117080 w 7360920"/>
                    <a:gd name="connsiteY86" fmla="*/ 641325 h 1046392"/>
                    <a:gd name="connsiteX87" fmla="*/ 7132320 w 7360920"/>
                    <a:gd name="connsiteY87" fmla="*/ 527025 h 1046392"/>
                    <a:gd name="connsiteX88" fmla="*/ 7200900 w 7360920"/>
                    <a:gd name="connsiteY88" fmla="*/ 679425 h 1046392"/>
                    <a:gd name="connsiteX89" fmla="*/ 7246620 w 7360920"/>
                    <a:gd name="connsiteY89" fmla="*/ 252705 h 1046392"/>
                    <a:gd name="connsiteX90" fmla="*/ 7261860 w 7360920"/>
                    <a:gd name="connsiteY90" fmla="*/ 991845 h 1046392"/>
                    <a:gd name="connsiteX91" fmla="*/ 7330440 w 7360920"/>
                    <a:gd name="connsiteY91" fmla="*/ 435585 h 1046392"/>
                    <a:gd name="connsiteX92" fmla="*/ 7360920 w 7360920"/>
                    <a:gd name="connsiteY92" fmla="*/ 595605 h 1046392"/>
                    <a:gd name="connsiteX0" fmla="*/ 0 w 7330440"/>
                    <a:gd name="connsiteY0" fmla="*/ 824205 h 1046392"/>
                    <a:gd name="connsiteX1" fmla="*/ 99060 w 7330440"/>
                    <a:gd name="connsiteY1" fmla="*/ 793725 h 1046392"/>
                    <a:gd name="connsiteX2" fmla="*/ 182880 w 7330440"/>
                    <a:gd name="connsiteY2" fmla="*/ 824205 h 1046392"/>
                    <a:gd name="connsiteX3" fmla="*/ 289560 w 7330440"/>
                    <a:gd name="connsiteY3" fmla="*/ 801345 h 1046392"/>
                    <a:gd name="connsiteX4" fmla="*/ 374650 w 7330440"/>
                    <a:gd name="connsiteY4" fmla="*/ 755625 h 1046392"/>
                    <a:gd name="connsiteX5" fmla="*/ 609600 w 7330440"/>
                    <a:gd name="connsiteY5" fmla="*/ 801345 h 1046392"/>
                    <a:gd name="connsiteX6" fmla="*/ 716280 w 7330440"/>
                    <a:gd name="connsiteY6" fmla="*/ 839445 h 1046392"/>
                    <a:gd name="connsiteX7" fmla="*/ 779780 w 7330440"/>
                    <a:gd name="connsiteY7" fmla="*/ 815315 h 1046392"/>
                    <a:gd name="connsiteX8" fmla="*/ 838200 w 7330440"/>
                    <a:gd name="connsiteY8" fmla="*/ 786105 h 1046392"/>
                    <a:gd name="connsiteX9" fmla="*/ 916940 w 7330440"/>
                    <a:gd name="connsiteY9" fmla="*/ 758165 h 1046392"/>
                    <a:gd name="connsiteX10" fmla="*/ 1064260 w 7330440"/>
                    <a:gd name="connsiteY10" fmla="*/ 821665 h 1046392"/>
                    <a:gd name="connsiteX11" fmla="*/ 1394460 w 7330440"/>
                    <a:gd name="connsiteY11" fmla="*/ 755625 h 1046392"/>
                    <a:gd name="connsiteX12" fmla="*/ 1521460 w 7330440"/>
                    <a:gd name="connsiteY12" fmla="*/ 834365 h 1046392"/>
                    <a:gd name="connsiteX13" fmla="*/ 1630680 w 7330440"/>
                    <a:gd name="connsiteY13" fmla="*/ 793725 h 1046392"/>
                    <a:gd name="connsiteX14" fmla="*/ 1729740 w 7330440"/>
                    <a:gd name="connsiteY14" fmla="*/ 793725 h 1046392"/>
                    <a:gd name="connsiteX15" fmla="*/ 2042160 w 7330440"/>
                    <a:gd name="connsiteY15" fmla="*/ 824205 h 1046392"/>
                    <a:gd name="connsiteX16" fmla="*/ 2133600 w 7330440"/>
                    <a:gd name="connsiteY16" fmla="*/ 864845 h 1046392"/>
                    <a:gd name="connsiteX17" fmla="*/ 2217420 w 7330440"/>
                    <a:gd name="connsiteY17" fmla="*/ 824205 h 1046392"/>
                    <a:gd name="connsiteX18" fmla="*/ 2583180 w 7330440"/>
                    <a:gd name="connsiteY18" fmla="*/ 816585 h 1046392"/>
                    <a:gd name="connsiteX19" fmla="*/ 2644140 w 7330440"/>
                    <a:gd name="connsiteY19" fmla="*/ 871195 h 1046392"/>
                    <a:gd name="connsiteX20" fmla="*/ 2735580 w 7330440"/>
                    <a:gd name="connsiteY20" fmla="*/ 740385 h 1046392"/>
                    <a:gd name="connsiteX21" fmla="*/ 2827020 w 7330440"/>
                    <a:gd name="connsiteY21" fmla="*/ 885165 h 1046392"/>
                    <a:gd name="connsiteX22" fmla="*/ 2888933 w 7330440"/>
                    <a:gd name="connsiteY22" fmla="*/ 447015 h 1046392"/>
                    <a:gd name="connsiteX23" fmla="*/ 2978468 w 7330440"/>
                    <a:gd name="connsiteY23" fmla="*/ 723240 h 1046392"/>
                    <a:gd name="connsiteX24" fmla="*/ 3034665 w 7330440"/>
                    <a:gd name="connsiteY24" fmla="*/ 450825 h 1046392"/>
                    <a:gd name="connsiteX25" fmla="*/ 3124200 w 7330440"/>
                    <a:gd name="connsiteY25" fmla="*/ 567982 h 1046392"/>
                    <a:gd name="connsiteX26" fmla="*/ 3139440 w 7330440"/>
                    <a:gd name="connsiteY26" fmla="*/ 1245 h 1046392"/>
                    <a:gd name="connsiteX27" fmla="*/ 3177540 w 7330440"/>
                    <a:gd name="connsiteY27" fmla="*/ 748005 h 1046392"/>
                    <a:gd name="connsiteX28" fmla="*/ 3215640 w 7330440"/>
                    <a:gd name="connsiteY28" fmla="*/ 344145 h 1046392"/>
                    <a:gd name="connsiteX29" fmla="*/ 3253740 w 7330440"/>
                    <a:gd name="connsiteY29" fmla="*/ 839445 h 1046392"/>
                    <a:gd name="connsiteX30" fmla="*/ 3335655 w 7330440"/>
                    <a:gd name="connsiteY30" fmla="*/ 622275 h 1046392"/>
                    <a:gd name="connsiteX31" fmla="*/ 3375660 w 7330440"/>
                    <a:gd name="connsiteY31" fmla="*/ 770865 h 1046392"/>
                    <a:gd name="connsiteX32" fmla="*/ 3436620 w 7330440"/>
                    <a:gd name="connsiteY32" fmla="*/ 691807 h 1046392"/>
                    <a:gd name="connsiteX33" fmla="*/ 3581400 w 7330440"/>
                    <a:gd name="connsiteY33" fmla="*/ 1045185 h 1046392"/>
                    <a:gd name="connsiteX34" fmla="*/ 3665220 w 7330440"/>
                    <a:gd name="connsiteY34" fmla="*/ 549885 h 1046392"/>
                    <a:gd name="connsiteX35" fmla="*/ 3718560 w 7330440"/>
                    <a:gd name="connsiteY35" fmla="*/ 862305 h 1046392"/>
                    <a:gd name="connsiteX36" fmla="*/ 3771900 w 7330440"/>
                    <a:gd name="connsiteY36" fmla="*/ 603225 h 1046392"/>
                    <a:gd name="connsiteX37" fmla="*/ 3840480 w 7330440"/>
                    <a:gd name="connsiteY37" fmla="*/ 648945 h 1046392"/>
                    <a:gd name="connsiteX38" fmla="*/ 3863340 w 7330440"/>
                    <a:gd name="connsiteY38" fmla="*/ 488925 h 1046392"/>
                    <a:gd name="connsiteX39" fmla="*/ 3916680 w 7330440"/>
                    <a:gd name="connsiteY39" fmla="*/ 740385 h 1046392"/>
                    <a:gd name="connsiteX40" fmla="*/ 3962400 w 7330440"/>
                    <a:gd name="connsiteY40" fmla="*/ 214605 h 1046392"/>
                    <a:gd name="connsiteX41" fmla="*/ 3992880 w 7330440"/>
                    <a:gd name="connsiteY41" fmla="*/ 908025 h 1046392"/>
                    <a:gd name="connsiteX42" fmla="*/ 4038600 w 7330440"/>
                    <a:gd name="connsiteY42" fmla="*/ 565125 h 1046392"/>
                    <a:gd name="connsiteX43" fmla="*/ 4069080 w 7330440"/>
                    <a:gd name="connsiteY43" fmla="*/ 717525 h 1046392"/>
                    <a:gd name="connsiteX44" fmla="*/ 4084320 w 7330440"/>
                    <a:gd name="connsiteY44" fmla="*/ 641325 h 1046392"/>
                    <a:gd name="connsiteX45" fmla="*/ 4168140 w 7330440"/>
                    <a:gd name="connsiteY45" fmla="*/ 847065 h 1046392"/>
                    <a:gd name="connsiteX46" fmla="*/ 4236720 w 7330440"/>
                    <a:gd name="connsiteY46" fmla="*/ 694665 h 1046392"/>
                    <a:gd name="connsiteX47" fmla="*/ 4305300 w 7330440"/>
                    <a:gd name="connsiteY47" fmla="*/ 991845 h 1046392"/>
                    <a:gd name="connsiteX48" fmla="*/ 4381500 w 7330440"/>
                    <a:gd name="connsiteY48" fmla="*/ 725145 h 1046392"/>
                    <a:gd name="connsiteX49" fmla="*/ 4439603 w 7330440"/>
                    <a:gd name="connsiteY49" fmla="*/ 849923 h 1046392"/>
                    <a:gd name="connsiteX50" fmla="*/ 4465320 w 7330440"/>
                    <a:gd name="connsiteY50" fmla="*/ 488925 h 1046392"/>
                    <a:gd name="connsiteX51" fmla="*/ 4549140 w 7330440"/>
                    <a:gd name="connsiteY51" fmla="*/ 793725 h 1046392"/>
                    <a:gd name="connsiteX52" fmla="*/ 4625340 w 7330440"/>
                    <a:gd name="connsiteY52" fmla="*/ 466065 h 1046392"/>
                    <a:gd name="connsiteX53" fmla="*/ 4693920 w 7330440"/>
                    <a:gd name="connsiteY53" fmla="*/ 587985 h 1046392"/>
                    <a:gd name="connsiteX54" fmla="*/ 4777740 w 7330440"/>
                    <a:gd name="connsiteY54" fmla="*/ 92685 h 1046392"/>
                    <a:gd name="connsiteX55" fmla="*/ 4785360 w 7330440"/>
                    <a:gd name="connsiteY55" fmla="*/ 1022325 h 1046392"/>
                    <a:gd name="connsiteX56" fmla="*/ 4899660 w 7330440"/>
                    <a:gd name="connsiteY56" fmla="*/ 717525 h 1046392"/>
                    <a:gd name="connsiteX57" fmla="*/ 4968240 w 7330440"/>
                    <a:gd name="connsiteY57" fmla="*/ 808965 h 1046392"/>
                    <a:gd name="connsiteX58" fmla="*/ 5006340 w 7330440"/>
                    <a:gd name="connsiteY58" fmla="*/ 694665 h 1046392"/>
                    <a:gd name="connsiteX59" fmla="*/ 5151120 w 7330440"/>
                    <a:gd name="connsiteY59" fmla="*/ 976605 h 1046392"/>
                    <a:gd name="connsiteX60" fmla="*/ 5250180 w 7330440"/>
                    <a:gd name="connsiteY60" fmla="*/ 626085 h 1046392"/>
                    <a:gd name="connsiteX61" fmla="*/ 5311140 w 7330440"/>
                    <a:gd name="connsiteY61" fmla="*/ 824205 h 1046392"/>
                    <a:gd name="connsiteX62" fmla="*/ 5486400 w 7330440"/>
                    <a:gd name="connsiteY62" fmla="*/ 473685 h 1046392"/>
                    <a:gd name="connsiteX63" fmla="*/ 5539740 w 7330440"/>
                    <a:gd name="connsiteY63" fmla="*/ 732765 h 1046392"/>
                    <a:gd name="connsiteX64" fmla="*/ 5623560 w 7330440"/>
                    <a:gd name="connsiteY64" fmla="*/ 107925 h 1046392"/>
                    <a:gd name="connsiteX65" fmla="*/ 5615940 w 7330440"/>
                    <a:gd name="connsiteY65" fmla="*/ 938505 h 1046392"/>
                    <a:gd name="connsiteX66" fmla="*/ 5646420 w 7330440"/>
                    <a:gd name="connsiteY66" fmla="*/ 671805 h 1046392"/>
                    <a:gd name="connsiteX67" fmla="*/ 5737860 w 7330440"/>
                    <a:gd name="connsiteY67" fmla="*/ 816585 h 1046392"/>
                    <a:gd name="connsiteX68" fmla="*/ 5829300 w 7330440"/>
                    <a:gd name="connsiteY68" fmla="*/ 725145 h 1046392"/>
                    <a:gd name="connsiteX69" fmla="*/ 5882640 w 7330440"/>
                    <a:gd name="connsiteY69" fmla="*/ 1014705 h 1046392"/>
                    <a:gd name="connsiteX70" fmla="*/ 5913120 w 7330440"/>
                    <a:gd name="connsiteY70" fmla="*/ 869925 h 1046392"/>
                    <a:gd name="connsiteX71" fmla="*/ 5966460 w 7330440"/>
                    <a:gd name="connsiteY71" fmla="*/ 953745 h 1046392"/>
                    <a:gd name="connsiteX72" fmla="*/ 6035040 w 7330440"/>
                    <a:gd name="connsiteY72" fmla="*/ 610845 h 1046392"/>
                    <a:gd name="connsiteX73" fmla="*/ 6111240 w 7330440"/>
                    <a:gd name="connsiteY73" fmla="*/ 839445 h 1046392"/>
                    <a:gd name="connsiteX74" fmla="*/ 6271260 w 7330440"/>
                    <a:gd name="connsiteY74" fmla="*/ 542265 h 1046392"/>
                    <a:gd name="connsiteX75" fmla="*/ 6355080 w 7330440"/>
                    <a:gd name="connsiteY75" fmla="*/ 46965 h 1046392"/>
                    <a:gd name="connsiteX76" fmla="*/ 6377940 w 7330440"/>
                    <a:gd name="connsiteY76" fmla="*/ 778485 h 1046392"/>
                    <a:gd name="connsiteX77" fmla="*/ 6416040 w 7330440"/>
                    <a:gd name="connsiteY77" fmla="*/ 481305 h 1046392"/>
                    <a:gd name="connsiteX78" fmla="*/ 6492240 w 7330440"/>
                    <a:gd name="connsiteY78" fmla="*/ 793725 h 1046392"/>
                    <a:gd name="connsiteX79" fmla="*/ 6560820 w 7330440"/>
                    <a:gd name="connsiteY79" fmla="*/ 664185 h 1046392"/>
                    <a:gd name="connsiteX80" fmla="*/ 6591300 w 7330440"/>
                    <a:gd name="connsiteY80" fmla="*/ 824205 h 1046392"/>
                    <a:gd name="connsiteX81" fmla="*/ 6629400 w 7330440"/>
                    <a:gd name="connsiteY81" fmla="*/ 755625 h 1046392"/>
                    <a:gd name="connsiteX82" fmla="*/ 6781800 w 7330440"/>
                    <a:gd name="connsiteY82" fmla="*/ 1037565 h 1046392"/>
                    <a:gd name="connsiteX83" fmla="*/ 6858000 w 7330440"/>
                    <a:gd name="connsiteY83" fmla="*/ 641325 h 1046392"/>
                    <a:gd name="connsiteX84" fmla="*/ 6949440 w 7330440"/>
                    <a:gd name="connsiteY84" fmla="*/ 908025 h 1046392"/>
                    <a:gd name="connsiteX85" fmla="*/ 7048500 w 7330440"/>
                    <a:gd name="connsiteY85" fmla="*/ 511785 h 1046392"/>
                    <a:gd name="connsiteX86" fmla="*/ 7117080 w 7330440"/>
                    <a:gd name="connsiteY86" fmla="*/ 641325 h 1046392"/>
                    <a:gd name="connsiteX87" fmla="*/ 7132320 w 7330440"/>
                    <a:gd name="connsiteY87" fmla="*/ 527025 h 1046392"/>
                    <a:gd name="connsiteX88" fmla="*/ 7200900 w 7330440"/>
                    <a:gd name="connsiteY88" fmla="*/ 679425 h 1046392"/>
                    <a:gd name="connsiteX89" fmla="*/ 7246620 w 7330440"/>
                    <a:gd name="connsiteY89" fmla="*/ 252705 h 1046392"/>
                    <a:gd name="connsiteX90" fmla="*/ 7261860 w 7330440"/>
                    <a:gd name="connsiteY90" fmla="*/ 991845 h 1046392"/>
                    <a:gd name="connsiteX91" fmla="*/ 7330440 w 7330440"/>
                    <a:gd name="connsiteY91" fmla="*/ 435585 h 1046392"/>
                    <a:gd name="connsiteX0" fmla="*/ 0 w 7261860"/>
                    <a:gd name="connsiteY0" fmla="*/ 824205 h 1046392"/>
                    <a:gd name="connsiteX1" fmla="*/ 99060 w 7261860"/>
                    <a:gd name="connsiteY1" fmla="*/ 793725 h 1046392"/>
                    <a:gd name="connsiteX2" fmla="*/ 182880 w 7261860"/>
                    <a:gd name="connsiteY2" fmla="*/ 824205 h 1046392"/>
                    <a:gd name="connsiteX3" fmla="*/ 289560 w 7261860"/>
                    <a:gd name="connsiteY3" fmla="*/ 801345 h 1046392"/>
                    <a:gd name="connsiteX4" fmla="*/ 374650 w 7261860"/>
                    <a:gd name="connsiteY4" fmla="*/ 755625 h 1046392"/>
                    <a:gd name="connsiteX5" fmla="*/ 609600 w 7261860"/>
                    <a:gd name="connsiteY5" fmla="*/ 801345 h 1046392"/>
                    <a:gd name="connsiteX6" fmla="*/ 716280 w 7261860"/>
                    <a:gd name="connsiteY6" fmla="*/ 839445 h 1046392"/>
                    <a:gd name="connsiteX7" fmla="*/ 779780 w 7261860"/>
                    <a:gd name="connsiteY7" fmla="*/ 815315 h 1046392"/>
                    <a:gd name="connsiteX8" fmla="*/ 838200 w 7261860"/>
                    <a:gd name="connsiteY8" fmla="*/ 786105 h 1046392"/>
                    <a:gd name="connsiteX9" fmla="*/ 916940 w 7261860"/>
                    <a:gd name="connsiteY9" fmla="*/ 758165 h 1046392"/>
                    <a:gd name="connsiteX10" fmla="*/ 1064260 w 7261860"/>
                    <a:gd name="connsiteY10" fmla="*/ 821665 h 1046392"/>
                    <a:gd name="connsiteX11" fmla="*/ 1394460 w 7261860"/>
                    <a:gd name="connsiteY11" fmla="*/ 755625 h 1046392"/>
                    <a:gd name="connsiteX12" fmla="*/ 1521460 w 7261860"/>
                    <a:gd name="connsiteY12" fmla="*/ 834365 h 1046392"/>
                    <a:gd name="connsiteX13" fmla="*/ 1630680 w 7261860"/>
                    <a:gd name="connsiteY13" fmla="*/ 793725 h 1046392"/>
                    <a:gd name="connsiteX14" fmla="*/ 1729740 w 7261860"/>
                    <a:gd name="connsiteY14" fmla="*/ 793725 h 1046392"/>
                    <a:gd name="connsiteX15" fmla="*/ 2042160 w 7261860"/>
                    <a:gd name="connsiteY15" fmla="*/ 824205 h 1046392"/>
                    <a:gd name="connsiteX16" fmla="*/ 2133600 w 7261860"/>
                    <a:gd name="connsiteY16" fmla="*/ 864845 h 1046392"/>
                    <a:gd name="connsiteX17" fmla="*/ 2217420 w 7261860"/>
                    <a:gd name="connsiteY17" fmla="*/ 824205 h 1046392"/>
                    <a:gd name="connsiteX18" fmla="*/ 2583180 w 7261860"/>
                    <a:gd name="connsiteY18" fmla="*/ 816585 h 1046392"/>
                    <a:gd name="connsiteX19" fmla="*/ 2644140 w 7261860"/>
                    <a:gd name="connsiteY19" fmla="*/ 871195 h 1046392"/>
                    <a:gd name="connsiteX20" fmla="*/ 2735580 w 7261860"/>
                    <a:gd name="connsiteY20" fmla="*/ 740385 h 1046392"/>
                    <a:gd name="connsiteX21" fmla="*/ 2827020 w 7261860"/>
                    <a:gd name="connsiteY21" fmla="*/ 885165 h 1046392"/>
                    <a:gd name="connsiteX22" fmla="*/ 2888933 w 7261860"/>
                    <a:gd name="connsiteY22" fmla="*/ 447015 h 1046392"/>
                    <a:gd name="connsiteX23" fmla="*/ 2978468 w 7261860"/>
                    <a:gd name="connsiteY23" fmla="*/ 723240 h 1046392"/>
                    <a:gd name="connsiteX24" fmla="*/ 3034665 w 7261860"/>
                    <a:gd name="connsiteY24" fmla="*/ 450825 h 1046392"/>
                    <a:gd name="connsiteX25" fmla="*/ 3124200 w 7261860"/>
                    <a:gd name="connsiteY25" fmla="*/ 567982 h 1046392"/>
                    <a:gd name="connsiteX26" fmla="*/ 3139440 w 7261860"/>
                    <a:gd name="connsiteY26" fmla="*/ 1245 h 1046392"/>
                    <a:gd name="connsiteX27" fmla="*/ 3177540 w 7261860"/>
                    <a:gd name="connsiteY27" fmla="*/ 748005 h 1046392"/>
                    <a:gd name="connsiteX28" fmla="*/ 3215640 w 7261860"/>
                    <a:gd name="connsiteY28" fmla="*/ 344145 h 1046392"/>
                    <a:gd name="connsiteX29" fmla="*/ 3253740 w 7261860"/>
                    <a:gd name="connsiteY29" fmla="*/ 839445 h 1046392"/>
                    <a:gd name="connsiteX30" fmla="*/ 3335655 w 7261860"/>
                    <a:gd name="connsiteY30" fmla="*/ 622275 h 1046392"/>
                    <a:gd name="connsiteX31" fmla="*/ 3375660 w 7261860"/>
                    <a:gd name="connsiteY31" fmla="*/ 770865 h 1046392"/>
                    <a:gd name="connsiteX32" fmla="*/ 3436620 w 7261860"/>
                    <a:gd name="connsiteY32" fmla="*/ 691807 h 1046392"/>
                    <a:gd name="connsiteX33" fmla="*/ 3581400 w 7261860"/>
                    <a:gd name="connsiteY33" fmla="*/ 1045185 h 1046392"/>
                    <a:gd name="connsiteX34" fmla="*/ 3665220 w 7261860"/>
                    <a:gd name="connsiteY34" fmla="*/ 549885 h 1046392"/>
                    <a:gd name="connsiteX35" fmla="*/ 3718560 w 7261860"/>
                    <a:gd name="connsiteY35" fmla="*/ 862305 h 1046392"/>
                    <a:gd name="connsiteX36" fmla="*/ 3771900 w 7261860"/>
                    <a:gd name="connsiteY36" fmla="*/ 603225 h 1046392"/>
                    <a:gd name="connsiteX37" fmla="*/ 3840480 w 7261860"/>
                    <a:gd name="connsiteY37" fmla="*/ 648945 h 1046392"/>
                    <a:gd name="connsiteX38" fmla="*/ 3863340 w 7261860"/>
                    <a:gd name="connsiteY38" fmla="*/ 488925 h 1046392"/>
                    <a:gd name="connsiteX39" fmla="*/ 3916680 w 7261860"/>
                    <a:gd name="connsiteY39" fmla="*/ 740385 h 1046392"/>
                    <a:gd name="connsiteX40" fmla="*/ 3962400 w 7261860"/>
                    <a:gd name="connsiteY40" fmla="*/ 214605 h 1046392"/>
                    <a:gd name="connsiteX41" fmla="*/ 3992880 w 7261860"/>
                    <a:gd name="connsiteY41" fmla="*/ 908025 h 1046392"/>
                    <a:gd name="connsiteX42" fmla="*/ 4038600 w 7261860"/>
                    <a:gd name="connsiteY42" fmla="*/ 565125 h 1046392"/>
                    <a:gd name="connsiteX43" fmla="*/ 4069080 w 7261860"/>
                    <a:gd name="connsiteY43" fmla="*/ 717525 h 1046392"/>
                    <a:gd name="connsiteX44" fmla="*/ 4084320 w 7261860"/>
                    <a:gd name="connsiteY44" fmla="*/ 641325 h 1046392"/>
                    <a:gd name="connsiteX45" fmla="*/ 4168140 w 7261860"/>
                    <a:gd name="connsiteY45" fmla="*/ 847065 h 1046392"/>
                    <a:gd name="connsiteX46" fmla="*/ 4236720 w 7261860"/>
                    <a:gd name="connsiteY46" fmla="*/ 694665 h 1046392"/>
                    <a:gd name="connsiteX47" fmla="*/ 4305300 w 7261860"/>
                    <a:gd name="connsiteY47" fmla="*/ 991845 h 1046392"/>
                    <a:gd name="connsiteX48" fmla="*/ 4381500 w 7261860"/>
                    <a:gd name="connsiteY48" fmla="*/ 725145 h 1046392"/>
                    <a:gd name="connsiteX49" fmla="*/ 4439603 w 7261860"/>
                    <a:gd name="connsiteY49" fmla="*/ 849923 h 1046392"/>
                    <a:gd name="connsiteX50" fmla="*/ 4465320 w 7261860"/>
                    <a:gd name="connsiteY50" fmla="*/ 488925 h 1046392"/>
                    <a:gd name="connsiteX51" fmla="*/ 4549140 w 7261860"/>
                    <a:gd name="connsiteY51" fmla="*/ 793725 h 1046392"/>
                    <a:gd name="connsiteX52" fmla="*/ 4625340 w 7261860"/>
                    <a:gd name="connsiteY52" fmla="*/ 466065 h 1046392"/>
                    <a:gd name="connsiteX53" fmla="*/ 4693920 w 7261860"/>
                    <a:gd name="connsiteY53" fmla="*/ 587985 h 1046392"/>
                    <a:gd name="connsiteX54" fmla="*/ 4777740 w 7261860"/>
                    <a:gd name="connsiteY54" fmla="*/ 92685 h 1046392"/>
                    <a:gd name="connsiteX55" fmla="*/ 4785360 w 7261860"/>
                    <a:gd name="connsiteY55" fmla="*/ 1022325 h 1046392"/>
                    <a:gd name="connsiteX56" fmla="*/ 4899660 w 7261860"/>
                    <a:gd name="connsiteY56" fmla="*/ 717525 h 1046392"/>
                    <a:gd name="connsiteX57" fmla="*/ 4968240 w 7261860"/>
                    <a:gd name="connsiteY57" fmla="*/ 808965 h 1046392"/>
                    <a:gd name="connsiteX58" fmla="*/ 5006340 w 7261860"/>
                    <a:gd name="connsiteY58" fmla="*/ 694665 h 1046392"/>
                    <a:gd name="connsiteX59" fmla="*/ 5151120 w 7261860"/>
                    <a:gd name="connsiteY59" fmla="*/ 976605 h 1046392"/>
                    <a:gd name="connsiteX60" fmla="*/ 5250180 w 7261860"/>
                    <a:gd name="connsiteY60" fmla="*/ 626085 h 1046392"/>
                    <a:gd name="connsiteX61" fmla="*/ 5311140 w 7261860"/>
                    <a:gd name="connsiteY61" fmla="*/ 824205 h 1046392"/>
                    <a:gd name="connsiteX62" fmla="*/ 5486400 w 7261860"/>
                    <a:gd name="connsiteY62" fmla="*/ 473685 h 1046392"/>
                    <a:gd name="connsiteX63" fmla="*/ 5539740 w 7261860"/>
                    <a:gd name="connsiteY63" fmla="*/ 732765 h 1046392"/>
                    <a:gd name="connsiteX64" fmla="*/ 5623560 w 7261860"/>
                    <a:gd name="connsiteY64" fmla="*/ 107925 h 1046392"/>
                    <a:gd name="connsiteX65" fmla="*/ 5615940 w 7261860"/>
                    <a:gd name="connsiteY65" fmla="*/ 938505 h 1046392"/>
                    <a:gd name="connsiteX66" fmla="*/ 5646420 w 7261860"/>
                    <a:gd name="connsiteY66" fmla="*/ 671805 h 1046392"/>
                    <a:gd name="connsiteX67" fmla="*/ 5737860 w 7261860"/>
                    <a:gd name="connsiteY67" fmla="*/ 816585 h 1046392"/>
                    <a:gd name="connsiteX68" fmla="*/ 5829300 w 7261860"/>
                    <a:gd name="connsiteY68" fmla="*/ 725145 h 1046392"/>
                    <a:gd name="connsiteX69" fmla="*/ 5882640 w 7261860"/>
                    <a:gd name="connsiteY69" fmla="*/ 1014705 h 1046392"/>
                    <a:gd name="connsiteX70" fmla="*/ 5913120 w 7261860"/>
                    <a:gd name="connsiteY70" fmla="*/ 869925 h 1046392"/>
                    <a:gd name="connsiteX71" fmla="*/ 5966460 w 7261860"/>
                    <a:gd name="connsiteY71" fmla="*/ 953745 h 1046392"/>
                    <a:gd name="connsiteX72" fmla="*/ 6035040 w 7261860"/>
                    <a:gd name="connsiteY72" fmla="*/ 610845 h 1046392"/>
                    <a:gd name="connsiteX73" fmla="*/ 6111240 w 7261860"/>
                    <a:gd name="connsiteY73" fmla="*/ 839445 h 1046392"/>
                    <a:gd name="connsiteX74" fmla="*/ 6271260 w 7261860"/>
                    <a:gd name="connsiteY74" fmla="*/ 542265 h 1046392"/>
                    <a:gd name="connsiteX75" fmla="*/ 6355080 w 7261860"/>
                    <a:gd name="connsiteY75" fmla="*/ 46965 h 1046392"/>
                    <a:gd name="connsiteX76" fmla="*/ 6377940 w 7261860"/>
                    <a:gd name="connsiteY76" fmla="*/ 778485 h 1046392"/>
                    <a:gd name="connsiteX77" fmla="*/ 6416040 w 7261860"/>
                    <a:gd name="connsiteY77" fmla="*/ 481305 h 1046392"/>
                    <a:gd name="connsiteX78" fmla="*/ 6492240 w 7261860"/>
                    <a:gd name="connsiteY78" fmla="*/ 793725 h 1046392"/>
                    <a:gd name="connsiteX79" fmla="*/ 6560820 w 7261860"/>
                    <a:gd name="connsiteY79" fmla="*/ 664185 h 1046392"/>
                    <a:gd name="connsiteX80" fmla="*/ 6591300 w 7261860"/>
                    <a:gd name="connsiteY80" fmla="*/ 824205 h 1046392"/>
                    <a:gd name="connsiteX81" fmla="*/ 6629400 w 7261860"/>
                    <a:gd name="connsiteY81" fmla="*/ 755625 h 1046392"/>
                    <a:gd name="connsiteX82" fmla="*/ 6781800 w 7261860"/>
                    <a:gd name="connsiteY82" fmla="*/ 1037565 h 1046392"/>
                    <a:gd name="connsiteX83" fmla="*/ 6858000 w 7261860"/>
                    <a:gd name="connsiteY83" fmla="*/ 641325 h 1046392"/>
                    <a:gd name="connsiteX84" fmla="*/ 6949440 w 7261860"/>
                    <a:gd name="connsiteY84" fmla="*/ 908025 h 1046392"/>
                    <a:gd name="connsiteX85" fmla="*/ 7048500 w 7261860"/>
                    <a:gd name="connsiteY85" fmla="*/ 511785 h 1046392"/>
                    <a:gd name="connsiteX86" fmla="*/ 7117080 w 7261860"/>
                    <a:gd name="connsiteY86" fmla="*/ 641325 h 1046392"/>
                    <a:gd name="connsiteX87" fmla="*/ 7132320 w 7261860"/>
                    <a:gd name="connsiteY87" fmla="*/ 527025 h 1046392"/>
                    <a:gd name="connsiteX88" fmla="*/ 7200900 w 7261860"/>
                    <a:gd name="connsiteY88" fmla="*/ 679425 h 1046392"/>
                    <a:gd name="connsiteX89" fmla="*/ 7246620 w 7261860"/>
                    <a:gd name="connsiteY89" fmla="*/ 252705 h 1046392"/>
                    <a:gd name="connsiteX90" fmla="*/ 7261860 w 7261860"/>
                    <a:gd name="connsiteY90" fmla="*/ 991845 h 1046392"/>
                    <a:gd name="connsiteX0" fmla="*/ 0 w 7246620"/>
                    <a:gd name="connsiteY0" fmla="*/ 824205 h 1046392"/>
                    <a:gd name="connsiteX1" fmla="*/ 99060 w 7246620"/>
                    <a:gd name="connsiteY1" fmla="*/ 793725 h 1046392"/>
                    <a:gd name="connsiteX2" fmla="*/ 182880 w 7246620"/>
                    <a:gd name="connsiteY2" fmla="*/ 824205 h 1046392"/>
                    <a:gd name="connsiteX3" fmla="*/ 289560 w 7246620"/>
                    <a:gd name="connsiteY3" fmla="*/ 801345 h 1046392"/>
                    <a:gd name="connsiteX4" fmla="*/ 374650 w 7246620"/>
                    <a:gd name="connsiteY4" fmla="*/ 755625 h 1046392"/>
                    <a:gd name="connsiteX5" fmla="*/ 609600 w 7246620"/>
                    <a:gd name="connsiteY5" fmla="*/ 801345 h 1046392"/>
                    <a:gd name="connsiteX6" fmla="*/ 716280 w 7246620"/>
                    <a:gd name="connsiteY6" fmla="*/ 839445 h 1046392"/>
                    <a:gd name="connsiteX7" fmla="*/ 779780 w 7246620"/>
                    <a:gd name="connsiteY7" fmla="*/ 815315 h 1046392"/>
                    <a:gd name="connsiteX8" fmla="*/ 838200 w 7246620"/>
                    <a:gd name="connsiteY8" fmla="*/ 786105 h 1046392"/>
                    <a:gd name="connsiteX9" fmla="*/ 916940 w 7246620"/>
                    <a:gd name="connsiteY9" fmla="*/ 758165 h 1046392"/>
                    <a:gd name="connsiteX10" fmla="*/ 1064260 w 7246620"/>
                    <a:gd name="connsiteY10" fmla="*/ 821665 h 1046392"/>
                    <a:gd name="connsiteX11" fmla="*/ 1394460 w 7246620"/>
                    <a:gd name="connsiteY11" fmla="*/ 755625 h 1046392"/>
                    <a:gd name="connsiteX12" fmla="*/ 1521460 w 7246620"/>
                    <a:gd name="connsiteY12" fmla="*/ 834365 h 1046392"/>
                    <a:gd name="connsiteX13" fmla="*/ 1630680 w 7246620"/>
                    <a:gd name="connsiteY13" fmla="*/ 793725 h 1046392"/>
                    <a:gd name="connsiteX14" fmla="*/ 1729740 w 7246620"/>
                    <a:gd name="connsiteY14" fmla="*/ 793725 h 1046392"/>
                    <a:gd name="connsiteX15" fmla="*/ 2042160 w 7246620"/>
                    <a:gd name="connsiteY15" fmla="*/ 824205 h 1046392"/>
                    <a:gd name="connsiteX16" fmla="*/ 2133600 w 7246620"/>
                    <a:gd name="connsiteY16" fmla="*/ 864845 h 1046392"/>
                    <a:gd name="connsiteX17" fmla="*/ 2217420 w 7246620"/>
                    <a:gd name="connsiteY17" fmla="*/ 824205 h 1046392"/>
                    <a:gd name="connsiteX18" fmla="*/ 2583180 w 7246620"/>
                    <a:gd name="connsiteY18" fmla="*/ 816585 h 1046392"/>
                    <a:gd name="connsiteX19" fmla="*/ 2644140 w 7246620"/>
                    <a:gd name="connsiteY19" fmla="*/ 871195 h 1046392"/>
                    <a:gd name="connsiteX20" fmla="*/ 2735580 w 7246620"/>
                    <a:gd name="connsiteY20" fmla="*/ 740385 h 1046392"/>
                    <a:gd name="connsiteX21" fmla="*/ 2827020 w 7246620"/>
                    <a:gd name="connsiteY21" fmla="*/ 885165 h 1046392"/>
                    <a:gd name="connsiteX22" fmla="*/ 2888933 w 7246620"/>
                    <a:gd name="connsiteY22" fmla="*/ 447015 h 1046392"/>
                    <a:gd name="connsiteX23" fmla="*/ 2978468 w 7246620"/>
                    <a:gd name="connsiteY23" fmla="*/ 723240 h 1046392"/>
                    <a:gd name="connsiteX24" fmla="*/ 3034665 w 7246620"/>
                    <a:gd name="connsiteY24" fmla="*/ 450825 h 1046392"/>
                    <a:gd name="connsiteX25" fmla="*/ 3124200 w 7246620"/>
                    <a:gd name="connsiteY25" fmla="*/ 567982 h 1046392"/>
                    <a:gd name="connsiteX26" fmla="*/ 3139440 w 7246620"/>
                    <a:gd name="connsiteY26" fmla="*/ 1245 h 1046392"/>
                    <a:gd name="connsiteX27" fmla="*/ 3177540 w 7246620"/>
                    <a:gd name="connsiteY27" fmla="*/ 748005 h 1046392"/>
                    <a:gd name="connsiteX28" fmla="*/ 3215640 w 7246620"/>
                    <a:gd name="connsiteY28" fmla="*/ 344145 h 1046392"/>
                    <a:gd name="connsiteX29" fmla="*/ 3253740 w 7246620"/>
                    <a:gd name="connsiteY29" fmla="*/ 839445 h 1046392"/>
                    <a:gd name="connsiteX30" fmla="*/ 3335655 w 7246620"/>
                    <a:gd name="connsiteY30" fmla="*/ 622275 h 1046392"/>
                    <a:gd name="connsiteX31" fmla="*/ 3375660 w 7246620"/>
                    <a:gd name="connsiteY31" fmla="*/ 770865 h 1046392"/>
                    <a:gd name="connsiteX32" fmla="*/ 3436620 w 7246620"/>
                    <a:gd name="connsiteY32" fmla="*/ 691807 h 1046392"/>
                    <a:gd name="connsiteX33" fmla="*/ 3581400 w 7246620"/>
                    <a:gd name="connsiteY33" fmla="*/ 1045185 h 1046392"/>
                    <a:gd name="connsiteX34" fmla="*/ 3665220 w 7246620"/>
                    <a:gd name="connsiteY34" fmla="*/ 549885 h 1046392"/>
                    <a:gd name="connsiteX35" fmla="*/ 3718560 w 7246620"/>
                    <a:gd name="connsiteY35" fmla="*/ 862305 h 1046392"/>
                    <a:gd name="connsiteX36" fmla="*/ 3771900 w 7246620"/>
                    <a:gd name="connsiteY36" fmla="*/ 603225 h 1046392"/>
                    <a:gd name="connsiteX37" fmla="*/ 3840480 w 7246620"/>
                    <a:gd name="connsiteY37" fmla="*/ 648945 h 1046392"/>
                    <a:gd name="connsiteX38" fmla="*/ 3863340 w 7246620"/>
                    <a:gd name="connsiteY38" fmla="*/ 488925 h 1046392"/>
                    <a:gd name="connsiteX39" fmla="*/ 3916680 w 7246620"/>
                    <a:gd name="connsiteY39" fmla="*/ 740385 h 1046392"/>
                    <a:gd name="connsiteX40" fmla="*/ 3962400 w 7246620"/>
                    <a:gd name="connsiteY40" fmla="*/ 214605 h 1046392"/>
                    <a:gd name="connsiteX41" fmla="*/ 3992880 w 7246620"/>
                    <a:gd name="connsiteY41" fmla="*/ 908025 h 1046392"/>
                    <a:gd name="connsiteX42" fmla="*/ 4038600 w 7246620"/>
                    <a:gd name="connsiteY42" fmla="*/ 565125 h 1046392"/>
                    <a:gd name="connsiteX43" fmla="*/ 4069080 w 7246620"/>
                    <a:gd name="connsiteY43" fmla="*/ 717525 h 1046392"/>
                    <a:gd name="connsiteX44" fmla="*/ 4084320 w 7246620"/>
                    <a:gd name="connsiteY44" fmla="*/ 641325 h 1046392"/>
                    <a:gd name="connsiteX45" fmla="*/ 4168140 w 7246620"/>
                    <a:gd name="connsiteY45" fmla="*/ 847065 h 1046392"/>
                    <a:gd name="connsiteX46" fmla="*/ 4236720 w 7246620"/>
                    <a:gd name="connsiteY46" fmla="*/ 694665 h 1046392"/>
                    <a:gd name="connsiteX47" fmla="*/ 4305300 w 7246620"/>
                    <a:gd name="connsiteY47" fmla="*/ 991845 h 1046392"/>
                    <a:gd name="connsiteX48" fmla="*/ 4381500 w 7246620"/>
                    <a:gd name="connsiteY48" fmla="*/ 725145 h 1046392"/>
                    <a:gd name="connsiteX49" fmla="*/ 4439603 w 7246620"/>
                    <a:gd name="connsiteY49" fmla="*/ 849923 h 1046392"/>
                    <a:gd name="connsiteX50" fmla="*/ 4465320 w 7246620"/>
                    <a:gd name="connsiteY50" fmla="*/ 488925 h 1046392"/>
                    <a:gd name="connsiteX51" fmla="*/ 4549140 w 7246620"/>
                    <a:gd name="connsiteY51" fmla="*/ 793725 h 1046392"/>
                    <a:gd name="connsiteX52" fmla="*/ 4625340 w 7246620"/>
                    <a:gd name="connsiteY52" fmla="*/ 466065 h 1046392"/>
                    <a:gd name="connsiteX53" fmla="*/ 4693920 w 7246620"/>
                    <a:gd name="connsiteY53" fmla="*/ 587985 h 1046392"/>
                    <a:gd name="connsiteX54" fmla="*/ 4777740 w 7246620"/>
                    <a:gd name="connsiteY54" fmla="*/ 92685 h 1046392"/>
                    <a:gd name="connsiteX55" fmla="*/ 4785360 w 7246620"/>
                    <a:gd name="connsiteY55" fmla="*/ 1022325 h 1046392"/>
                    <a:gd name="connsiteX56" fmla="*/ 4899660 w 7246620"/>
                    <a:gd name="connsiteY56" fmla="*/ 717525 h 1046392"/>
                    <a:gd name="connsiteX57" fmla="*/ 4968240 w 7246620"/>
                    <a:gd name="connsiteY57" fmla="*/ 808965 h 1046392"/>
                    <a:gd name="connsiteX58" fmla="*/ 5006340 w 7246620"/>
                    <a:gd name="connsiteY58" fmla="*/ 694665 h 1046392"/>
                    <a:gd name="connsiteX59" fmla="*/ 5151120 w 7246620"/>
                    <a:gd name="connsiteY59" fmla="*/ 976605 h 1046392"/>
                    <a:gd name="connsiteX60" fmla="*/ 5250180 w 7246620"/>
                    <a:gd name="connsiteY60" fmla="*/ 626085 h 1046392"/>
                    <a:gd name="connsiteX61" fmla="*/ 5311140 w 7246620"/>
                    <a:gd name="connsiteY61" fmla="*/ 824205 h 1046392"/>
                    <a:gd name="connsiteX62" fmla="*/ 5486400 w 7246620"/>
                    <a:gd name="connsiteY62" fmla="*/ 473685 h 1046392"/>
                    <a:gd name="connsiteX63" fmla="*/ 5539740 w 7246620"/>
                    <a:gd name="connsiteY63" fmla="*/ 732765 h 1046392"/>
                    <a:gd name="connsiteX64" fmla="*/ 5623560 w 7246620"/>
                    <a:gd name="connsiteY64" fmla="*/ 107925 h 1046392"/>
                    <a:gd name="connsiteX65" fmla="*/ 5615940 w 7246620"/>
                    <a:gd name="connsiteY65" fmla="*/ 938505 h 1046392"/>
                    <a:gd name="connsiteX66" fmla="*/ 5646420 w 7246620"/>
                    <a:gd name="connsiteY66" fmla="*/ 671805 h 1046392"/>
                    <a:gd name="connsiteX67" fmla="*/ 5737860 w 7246620"/>
                    <a:gd name="connsiteY67" fmla="*/ 816585 h 1046392"/>
                    <a:gd name="connsiteX68" fmla="*/ 5829300 w 7246620"/>
                    <a:gd name="connsiteY68" fmla="*/ 725145 h 1046392"/>
                    <a:gd name="connsiteX69" fmla="*/ 5882640 w 7246620"/>
                    <a:gd name="connsiteY69" fmla="*/ 1014705 h 1046392"/>
                    <a:gd name="connsiteX70" fmla="*/ 5913120 w 7246620"/>
                    <a:gd name="connsiteY70" fmla="*/ 869925 h 1046392"/>
                    <a:gd name="connsiteX71" fmla="*/ 5966460 w 7246620"/>
                    <a:gd name="connsiteY71" fmla="*/ 953745 h 1046392"/>
                    <a:gd name="connsiteX72" fmla="*/ 6035040 w 7246620"/>
                    <a:gd name="connsiteY72" fmla="*/ 610845 h 1046392"/>
                    <a:gd name="connsiteX73" fmla="*/ 6111240 w 7246620"/>
                    <a:gd name="connsiteY73" fmla="*/ 839445 h 1046392"/>
                    <a:gd name="connsiteX74" fmla="*/ 6271260 w 7246620"/>
                    <a:gd name="connsiteY74" fmla="*/ 542265 h 1046392"/>
                    <a:gd name="connsiteX75" fmla="*/ 6355080 w 7246620"/>
                    <a:gd name="connsiteY75" fmla="*/ 46965 h 1046392"/>
                    <a:gd name="connsiteX76" fmla="*/ 6377940 w 7246620"/>
                    <a:gd name="connsiteY76" fmla="*/ 778485 h 1046392"/>
                    <a:gd name="connsiteX77" fmla="*/ 6416040 w 7246620"/>
                    <a:gd name="connsiteY77" fmla="*/ 481305 h 1046392"/>
                    <a:gd name="connsiteX78" fmla="*/ 6492240 w 7246620"/>
                    <a:gd name="connsiteY78" fmla="*/ 793725 h 1046392"/>
                    <a:gd name="connsiteX79" fmla="*/ 6560820 w 7246620"/>
                    <a:gd name="connsiteY79" fmla="*/ 664185 h 1046392"/>
                    <a:gd name="connsiteX80" fmla="*/ 6591300 w 7246620"/>
                    <a:gd name="connsiteY80" fmla="*/ 824205 h 1046392"/>
                    <a:gd name="connsiteX81" fmla="*/ 6629400 w 7246620"/>
                    <a:gd name="connsiteY81" fmla="*/ 755625 h 1046392"/>
                    <a:gd name="connsiteX82" fmla="*/ 6781800 w 7246620"/>
                    <a:gd name="connsiteY82" fmla="*/ 1037565 h 1046392"/>
                    <a:gd name="connsiteX83" fmla="*/ 6858000 w 7246620"/>
                    <a:gd name="connsiteY83" fmla="*/ 641325 h 1046392"/>
                    <a:gd name="connsiteX84" fmla="*/ 6949440 w 7246620"/>
                    <a:gd name="connsiteY84" fmla="*/ 908025 h 1046392"/>
                    <a:gd name="connsiteX85" fmla="*/ 7048500 w 7246620"/>
                    <a:gd name="connsiteY85" fmla="*/ 511785 h 1046392"/>
                    <a:gd name="connsiteX86" fmla="*/ 7117080 w 7246620"/>
                    <a:gd name="connsiteY86" fmla="*/ 641325 h 1046392"/>
                    <a:gd name="connsiteX87" fmla="*/ 7132320 w 7246620"/>
                    <a:gd name="connsiteY87" fmla="*/ 527025 h 1046392"/>
                    <a:gd name="connsiteX88" fmla="*/ 7200900 w 7246620"/>
                    <a:gd name="connsiteY88" fmla="*/ 679425 h 1046392"/>
                    <a:gd name="connsiteX89" fmla="*/ 7246620 w 7246620"/>
                    <a:gd name="connsiteY89" fmla="*/ 252705 h 1046392"/>
                    <a:gd name="connsiteX0" fmla="*/ 0 w 7200900"/>
                    <a:gd name="connsiteY0" fmla="*/ 824205 h 1046392"/>
                    <a:gd name="connsiteX1" fmla="*/ 99060 w 7200900"/>
                    <a:gd name="connsiteY1" fmla="*/ 793725 h 1046392"/>
                    <a:gd name="connsiteX2" fmla="*/ 182880 w 7200900"/>
                    <a:gd name="connsiteY2" fmla="*/ 824205 h 1046392"/>
                    <a:gd name="connsiteX3" fmla="*/ 289560 w 7200900"/>
                    <a:gd name="connsiteY3" fmla="*/ 801345 h 1046392"/>
                    <a:gd name="connsiteX4" fmla="*/ 374650 w 7200900"/>
                    <a:gd name="connsiteY4" fmla="*/ 755625 h 1046392"/>
                    <a:gd name="connsiteX5" fmla="*/ 609600 w 7200900"/>
                    <a:gd name="connsiteY5" fmla="*/ 801345 h 1046392"/>
                    <a:gd name="connsiteX6" fmla="*/ 716280 w 7200900"/>
                    <a:gd name="connsiteY6" fmla="*/ 839445 h 1046392"/>
                    <a:gd name="connsiteX7" fmla="*/ 779780 w 7200900"/>
                    <a:gd name="connsiteY7" fmla="*/ 815315 h 1046392"/>
                    <a:gd name="connsiteX8" fmla="*/ 838200 w 7200900"/>
                    <a:gd name="connsiteY8" fmla="*/ 786105 h 1046392"/>
                    <a:gd name="connsiteX9" fmla="*/ 916940 w 7200900"/>
                    <a:gd name="connsiteY9" fmla="*/ 758165 h 1046392"/>
                    <a:gd name="connsiteX10" fmla="*/ 1064260 w 7200900"/>
                    <a:gd name="connsiteY10" fmla="*/ 821665 h 1046392"/>
                    <a:gd name="connsiteX11" fmla="*/ 1394460 w 7200900"/>
                    <a:gd name="connsiteY11" fmla="*/ 755625 h 1046392"/>
                    <a:gd name="connsiteX12" fmla="*/ 1521460 w 7200900"/>
                    <a:gd name="connsiteY12" fmla="*/ 834365 h 1046392"/>
                    <a:gd name="connsiteX13" fmla="*/ 1630680 w 7200900"/>
                    <a:gd name="connsiteY13" fmla="*/ 793725 h 1046392"/>
                    <a:gd name="connsiteX14" fmla="*/ 1729740 w 7200900"/>
                    <a:gd name="connsiteY14" fmla="*/ 793725 h 1046392"/>
                    <a:gd name="connsiteX15" fmla="*/ 2042160 w 7200900"/>
                    <a:gd name="connsiteY15" fmla="*/ 824205 h 1046392"/>
                    <a:gd name="connsiteX16" fmla="*/ 2133600 w 7200900"/>
                    <a:gd name="connsiteY16" fmla="*/ 864845 h 1046392"/>
                    <a:gd name="connsiteX17" fmla="*/ 2217420 w 7200900"/>
                    <a:gd name="connsiteY17" fmla="*/ 824205 h 1046392"/>
                    <a:gd name="connsiteX18" fmla="*/ 2583180 w 7200900"/>
                    <a:gd name="connsiteY18" fmla="*/ 816585 h 1046392"/>
                    <a:gd name="connsiteX19" fmla="*/ 2644140 w 7200900"/>
                    <a:gd name="connsiteY19" fmla="*/ 871195 h 1046392"/>
                    <a:gd name="connsiteX20" fmla="*/ 2735580 w 7200900"/>
                    <a:gd name="connsiteY20" fmla="*/ 740385 h 1046392"/>
                    <a:gd name="connsiteX21" fmla="*/ 2827020 w 7200900"/>
                    <a:gd name="connsiteY21" fmla="*/ 885165 h 1046392"/>
                    <a:gd name="connsiteX22" fmla="*/ 2888933 w 7200900"/>
                    <a:gd name="connsiteY22" fmla="*/ 447015 h 1046392"/>
                    <a:gd name="connsiteX23" fmla="*/ 2978468 w 7200900"/>
                    <a:gd name="connsiteY23" fmla="*/ 723240 h 1046392"/>
                    <a:gd name="connsiteX24" fmla="*/ 3034665 w 7200900"/>
                    <a:gd name="connsiteY24" fmla="*/ 450825 h 1046392"/>
                    <a:gd name="connsiteX25" fmla="*/ 3124200 w 7200900"/>
                    <a:gd name="connsiteY25" fmla="*/ 567982 h 1046392"/>
                    <a:gd name="connsiteX26" fmla="*/ 3139440 w 7200900"/>
                    <a:gd name="connsiteY26" fmla="*/ 1245 h 1046392"/>
                    <a:gd name="connsiteX27" fmla="*/ 3177540 w 7200900"/>
                    <a:gd name="connsiteY27" fmla="*/ 748005 h 1046392"/>
                    <a:gd name="connsiteX28" fmla="*/ 3215640 w 7200900"/>
                    <a:gd name="connsiteY28" fmla="*/ 344145 h 1046392"/>
                    <a:gd name="connsiteX29" fmla="*/ 3253740 w 7200900"/>
                    <a:gd name="connsiteY29" fmla="*/ 839445 h 1046392"/>
                    <a:gd name="connsiteX30" fmla="*/ 3335655 w 7200900"/>
                    <a:gd name="connsiteY30" fmla="*/ 622275 h 1046392"/>
                    <a:gd name="connsiteX31" fmla="*/ 3375660 w 7200900"/>
                    <a:gd name="connsiteY31" fmla="*/ 770865 h 1046392"/>
                    <a:gd name="connsiteX32" fmla="*/ 3436620 w 7200900"/>
                    <a:gd name="connsiteY32" fmla="*/ 691807 h 1046392"/>
                    <a:gd name="connsiteX33" fmla="*/ 3581400 w 7200900"/>
                    <a:gd name="connsiteY33" fmla="*/ 1045185 h 1046392"/>
                    <a:gd name="connsiteX34" fmla="*/ 3665220 w 7200900"/>
                    <a:gd name="connsiteY34" fmla="*/ 549885 h 1046392"/>
                    <a:gd name="connsiteX35" fmla="*/ 3718560 w 7200900"/>
                    <a:gd name="connsiteY35" fmla="*/ 862305 h 1046392"/>
                    <a:gd name="connsiteX36" fmla="*/ 3771900 w 7200900"/>
                    <a:gd name="connsiteY36" fmla="*/ 603225 h 1046392"/>
                    <a:gd name="connsiteX37" fmla="*/ 3840480 w 7200900"/>
                    <a:gd name="connsiteY37" fmla="*/ 648945 h 1046392"/>
                    <a:gd name="connsiteX38" fmla="*/ 3863340 w 7200900"/>
                    <a:gd name="connsiteY38" fmla="*/ 488925 h 1046392"/>
                    <a:gd name="connsiteX39" fmla="*/ 3916680 w 7200900"/>
                    <a:gd name="connsiteY39" fmla="*/ 740385 h 1046392"/>
                    <a:gd name="connsiteX40" fmla="*/ 3962400 w 7200900"/>
                    <a:gd name="connsiteY40" fmla="*/ 214605 h 1046392"/>
                    <a:gd name="connsiteX41" fmla="*/ 3992880 w 7200900"/>
                    <a:gd name="connsiteY41" fmla="*/ 908025 h 1046392"/>
                    <a:gd name="connsiteX42" fmla="*/ 4038600 w 7200900"/>
                    <a:gd name="connsiteY42" fmla="*/ 565125 h 1046392"/>
                    <a:gd name="connsiteX43" fmla="*/ 4069080 w 7200900"/>
                    <a:gd name="connsiteY43" fmla="*/ 717525 h 1046392"/>
                    <a:gd name="connsiteX44" fmla="*/ 4084320 w 7200900"/>
                    <a:gd name="connsiteY44" fmla="*/ 641325 h 1046392"/>
                    <a:gd name="connsiteX45" fmla="*/ 4168140 w 7200900"/>
                    <a:gd name="connsiteY45" fmla="*/ 847065 h 1046392"/>
                    <a:gd name="connsiteX46" fmla="*/ 4236720 w 7200900"/>
                    <a:gd name="connsiteY46" fmla="*/ 694665 h 1046392"/>
                    <a:gd name="connsiteX47" fmla="*/ 4305300 w 7200900"/>
                    <a:gd name="connsiteY47" fmla="*/ 991845 h 1046392"/>
                    <a:gd name="connsiteX48" fmla="*/ 4381500 w 7200900"/>
                    <a:gd name="connsiteY48" fmla="*/ 725145 h 1046392"/>
                    <a:gd name="connsiteX49" fmla="*/ 4439603 w 7200900"/>
                    <a:gd name="connsiteY49" fmla="*/ 849923 h 1046392"/>
                    <a:gd name="connsiteX50" fmla="*/ 4465320 w 7200900"/>
                    <a:gd name="connsiteY50" fmla="*/ 488925 h 1046392"/>
                    <a:gd name="connsiteX51" fmla="*/ 4549140 w 7200900"/>
                    <a:gd name="connsiteY51" fmla="*/ 793725 h 1046392"/>
                    <a:gd name="connsiteX52" fmla="*/ 4625340 w 7200900"/>
                    <a:gd name="connsiteY52" fmla="*/ 466065 h 1046392"/>
                    <a:gd name="connsiteX53" fmla="*/ 4693920 w 7200900"/>
                    <a:gd name="connsiteY53" fmla="*/ 587985 h 1046392"/>
                    <a:gd name="connsiteX54" fmla="*/ 4777740 w 7200900"/>
                    <a:gd name="connsiteY54" fmla="*/ 92685 h 1046392"/>
                    <a:gd name="connsiteX55" fmla="*/ 4785360 w 7200900"/>
                    <a:gd name="connsiteY55" fmla="*/ 1022325 h 1046392"/>
                    <a:gd name="connsiteX56" fmla="*/ 4899660 w 7200900"/>
                    <a:gd name="connsiteY56" fmla="*/ 717525 h 1046392"/>
                    <a:gd name="connsiteX57" fmla="*/ 4968240 w 7200900"/>
                    <a:gd name="connsiteY57" fmla="*/ 808965 h 1046392"/>
                    <a:gd name="connsiteX58" fmla="*/ 5006340 w 7200900"/>
                    <a:gd name="connsiteY58" fmla="*/ 694665 h 1046392"/>
                    <a:gd name="connsiteX59" fmla="*/ 5151120 w 7200900"/>
                    <a:gd name="connsiteY59" fmla="*/ 976605 h 1046392"/>
                    <a:gd name="connsiteX60" fmla="*/ 5250180 w 7200900"/>
                    <a:gd name="connsiteY60" fmla="*/ 626085 h 1046392"/>
                    <a:gd name="connsiteX61" fmla="*/ 5311140 w 7200900"/>
                    <a:gd name="connsiteY61" fmla="*/ 824205 h 1046392"/>
                    <a:gd name="connsiteX62" fmla="*/ 5486400 w 7200900"/>
                    <a:gd name="connsiteY62" fmla="*/ 473685 h 1046392"/>
                    <a:gd name="connsiteX63" fmla="*/ 5539740 w 7200900"/>
                    <a:gd name="connsiteY63" fmla="*/ 732765 h 1046392"/>
                    <a:gd name="connsiteX64" fmla="*/ 5623560 w 7200900"/>
                    <a:gd name="connsiteY64" fmla="*/ 107925 h 1046392"/>
                    <a:gd name="connsiteX65" fmla="*/ 5615940 w 7200900"/>
                    <a:gd name="connsiteY65" fmla="*/ 938505 h 1046392"/>
                    <a:gd name="connsiteX66" fmla="*/ 5646420 w 7200900"/>
                    <a:gd name="connsiteY66" fmla="*/ 671805 h 1046392"/>
                    <a:gd name="connsiteX67" fmla="*/ 5737860 w 7200900"/>
                    <a:gd name="connsiteY67" fmla="*/ 816585 h 1046392"/>
                    <a:gd name="connsiteX68" fmla="*/ 5829300 w 7200900"/>
                    <a:gd name="connsiteY68" fmla="*/ 725145 h 1046392"/>
                    <a:gd name="connsiteX69" fmla="*/ 5882640 w 7200900"/>
                    <a:gd name="connsiteY69" fmla="*/ 1014705 h 1046392"/>
                    <a:gd name="connsiteX70" fmla="*/ 5913120 w 7200900"/>
                    <a:gd name="connsiteY70" fmla="*/ 869925 h 1046392"/>
                    <a:gd name="connsiteX71" fmla="*/ 5966460 w 7200900"/>
                    <a:gd name="connsiteY71" fmla="*/ 953745 h 1046392"/>
                    <a:gd name="connsiteX72" fmla="*/ 6035040 w 7200900"/>
                    <a:gd name="connsiteY72" fmla="*/ 610845 h 1046392"/>
                    <a:gd name="connsiteX73" fmla="*/ 6111240 w 7200900"/>
                    <a:gd name="connsiteY73" fmla="*/ 839445 h 1046392"/>
                    <a:gd name="connsiteX74" fmla="*/ 6271260 w 7200900"/>
                    <a:gd name="connsiteY74" fmla="*/ 542265 h 1046392"/>
                    <a:gd name="connsiteX75" fmla="*/ 6355080 w 7200900"/>
                    <a:gd name="connsiteY75" fmla="*/ 46965 h 1046392"/>
                    <a:gd name="connsiteX76" fmla="*/ 6377940 w 7200900"/>
                    <a:gd name="connsiteY76" fmla="*/ 778485 h 1046392"/>
                    <a:gd name="connsiteX77" fmla="*/ 6416040 w 7200900"/>
                    <a:gd name="connsiteY77" fmla="*/ 481305 h 1046392"/>
                    <a:gd name="connsiteX78" fmla="*/ 6492240 w 7200900"/>
                    <a:gd name="connsiteY78" fmla="*/ 793725 h 1046392"/>
                    <a:gd name="connsiteX79" fmla="*/ 6560820 w 7200900"/>
                    <a:gd name="connsiteY79" fmla="*/ 664185 h 1046392"/>
                    <a:gd name="connsiteX80" fmla="*/ 6591300 w 7200900"/>
                    <a:gd name="connsiteY80" fmla="*/ 824205 h 1046392"/>
                    <a:gd name="connsiteX81" fmla="*/ 6629400 w 7200900"/>
                    <a:gd name="connsiteY81" fmla="*/ 755625 h 1046392"/>
                    <a:gd name="connsiteX82" fmla="*/ 6781800 w 7200900"/>
                    <a:gd name="connsiteY82" fmla="*/ 1037565 h 1046392"/>
                    <a:gd name="connsiteX83" fmla="*/ 6858000 w 7200900"/>
                    <a:gd name="connsiteY83" fmla="*/ 641325 h 1046392"/>
                    <a:gd name="connsiteX84" fmla="*/ 6949440 w 7200900"/>
                    <a:gd name="connsiteY84" fmla="*/ 908025 h 1046392"/>
                    <a:gd name="connsiteX85" fmla="*/ 7048500 w 7200900"/>
                    <a:gd name="connsiteY85" fmla="*/ 511785 h 1046392"/>
                    <a:gd name="connsiteX86" fmla="*/ 7117080 w 7200900"/>
                    <a:gd name="connsiteY86" fmla="*/ 641325 h 1046392"/>
                    <a:gd name="connsiteX87" fmla="*/ 7132320 w 7200900"/>
                    <a:gd name="connsiteY87" fmla="*/ 527025 h 1046392"/>
                    <a:gd name="connsiteX88" fmla="*/ 7200900 w 7200900"/>
                    <a:gd name="connsiteY88" fmla="*/ 679425 h 1046392"/>
                    <a:gd name="connsiteX0" fmla="*/ 0 w 7132320"/>
                    <a:gd name="connsiteY0" fmla="*/ 824205 h 1046392"/>
                    <a:gd name="connsiteX1" fmla="*/ 99060 w 7132320"/>
                    <a:gd name="connsiteY1" fmla="*/ 793725 h 1046392"/>
                    <a:gd name="connsiteX2" fmla="*/ 182880 w 7132320"/>
                    <a:gd name="connsiteY2" fmla="*/ 824205 h 1046392"/>
                    <a:gd name="connsiteX3" fmla="*/ 289560 w 7132320"/>
                    <a:gd name="connsiteY3" fmla="*/ 801345 h 1046392"/>
                    <a:gd name="connsiteX4" fmla="*/ 374650 w 7132320"/>
                    <a:gd name="connsiteY4" fmla="*/ 755625 h 1046392"/>
                    <a:gd name="connsiteX5" fmla="*/ 609600 w 7132320"/>
                    <a:gd name="connsiteY5" fmla="*/ 801345 h 1046392"/>
                    <a:gd name="connsiteX6" fmla="*/ 716280 w 7132320"/>
                    <a:gd name="connsiteY6" fmla="*/ 839445 h 1046392"/>
                    <a:gd name="connsiteX7" fmla="*/ 779780 w 7132320"/>
                    <a:gd name="connsiteY7" fmla="*/ 815315 h 1046392"/>
                    <a:gd name="connsiteX8" fmla="*/ 838200 w 7132320"/>
                    <a:gd name="connsiteY8" fmla="*/ 786105 h 1046392"/>
                    <a:gd name="connsiteX9" fmla="*/ 916940 w 7132320"/>
                    <a:gd name="connsiteY9" fmla="*/ 758165 h 1046392"/>
                    <a:gd name="connsiteX10" fmla="*/ 1064260 w 7132320"/>
                    <a:gd name="connsiteY10" fmla="*/ 821665 h 1046392"/>
                    <a:gd name="connsiteX11" fmla="*/ 1394460 w 7132320"/>
                    <a:gd name="connsiteY11" fmla="*/ 755625 h 1046392"/>
                    <a:gd name="connsiteX12" fmla="*/ 1521460 w 7132320"/>
                    <a:gd name="connsiteY12" fmla="*/ 834365 h 1046392"/>
                    <a:gd name="connsiteX13" fmla="*/ 1630680 w 7132320"/>
                    <a:gd name="connsiteY13" fmla="*/ 793725 h 1046392"/>
                    <a:gd name="connsiteX14" fmla="*/ 1729740 w 7132320"/>
                    <a:gd name="connsiteY14" fmla="*/ 793725 h 1046392"/>
                    <a:gd name="connsiteX15" fmla="*/ 2042160 w 7132320"/>
                    <a:gd name="connsiteY15" fmla="*/ 824205 h 1046392"/>
                    <a:gd name="connsiteX16" fmla="*/ 2133600 w 7132320"/>
                    <a:gd name="connsiteY16" fmla="*/ 864845 h 1046392"/>
                    <a:gd name="connsiteX17" fmla="*/ 2217420 w 7132320"/>
                    <a:gd name="connsiteY17" fmla="*/ 824205 h 1046392"/>
                    <a:gd name="connsiteX18" fmla="*/ 2583180 w 7132320"/>
                    <a:gd name="connsiteY18" fmla="*/ 816585 h 1046392"/>
                    <a:gd name="connsiteX19" fmla="*/ 2644140 w 7132320"/>
                    <a:gd name="connsiteY19" fmla="*/ 871195 h 1046392"/>
                    <a:gd name="connsiteX20" fmla="*/ 2735580 w 7132320"/>
                    <a:gd name="connsiteY20" fmla="*/ 740385 h 1046392"/>
                    <a:gd name="connsiteX21" fmla="*/ 2827020 w 7132320"/>
                    <a:gd name="connsiteY21" fmla="*/ 885165 h 1046392"/>
                    <a:gd name="connsiteX22" fmla="*/ 2888933 w 7132320"/>
                    <a:gd name="connsiteY22" fmla="*/ 447015 h 1046392"/>
                    <a:gd name="connsiteX23" fmla="*/ 2978468 w 7132320"/>
                    <a:gd name="connsiteY23" fmla="*/ 723240 h 1046392"/>
                    <a:gd name="connsiteX24" fmla="*/ 3034665 w 7132320"/>
                    <a:gd name="connsiteY24" fmla="*/ 450825 h 1046392"/>
                    <a:gd name="connsiteX25" fmla="*/ 3124200 w 7132320"/>
                    <a:gd name="connsiteY25" fmla="*/ 567982 h 1046392"/>
                    <a:gd name="connsiteX26" fmla="*/ 3139440 w 7132320"/>
                    <a:gd name="connsiteY26" fmla="*/ 1245 h 1046392"/>
                    <a:gd name="connsiteX27" fmla="*/ 3177540 w 7132320"/>
                    <a:gd name="connsiteY27" fmla="*/ 748005 h 1046392"/>
                    <a:gd name="connsiteX28" fmla="*/ 3215640 w 7132320"/>
                    <a:gd name="connsiteY28" fmla="*/ 344145 h 1046392"/>
                    <a:gd name="connsiteX29" fmla="*/ 3253740 w 7132320"/>
                    <a:gd name="connsiteY29" fmla="*/ 839445 h 1046392"/>
                    <a:gd name="connsiteX30" fmla="*/ 3335655 w 7132320"/>
                    <a:gd name="connsiteY30" fmla="*/ 622275 h 1046392"/>
                    <a:gd name="connsiteX31" fmla="*/ 3375660 w 7132320"/>
                    <a:gd name="connsiteY31" fmla="*/ 770865 h 1046392"/>
                    <a:gd name="connsiteX32" fmla="*/ 3436620 w 7132320"/>
                    <a:gd name="connsiteY32" fmla="*/ 691807 h 1046392"/>
                    <a:gd name="connsiteX33" fmla="*/ 3581400 w 7132320"/>
                    <a:gd name="connsiteY33" fmla="*/ 1045185 h 1046392"/>
                    <a:gd name="connsiteX34" fmla="*/ 3665220 w 7132320"/>
                    <a:gd name="connsiteY34" fmla="*/ 549885 h 1046392"/>
                    <a:gd name="connsiteX35" fmla="*/ 3718560 w 7132320"/>
                    <a:gd name="connsiteY35" fmla="*/ 862305 h 1046392"/>
                    <a:gd name="connsiteX36" fmla="*/ 3771900 w 7132320"/>
                    <a:gd name="connsiteY36" fmla="*/ 603225 h 1046392"/>
                    <a:gd name="connsiteX37" fmla="*/ 3840480 w 7132320"/>
                    <a:gd name="connsiteY37" fmla="*/ 648945 h 1046392"/>
                    <a:gd name="connsiteX38" fmla="*/ 3863340 w 7132320"/>
                    <a:gd name="connsiteY38" fmla="*/ 488925 h 1046392"/>
                    <a:gd name="connsiteX39" fmla="*/ 3916680 w 7132320"/>
                    <a:gd name="connsiteY39" fmla="*/ 740385 h 1046392"/>
                    <a:gd name="connsiteX40" fmla="*/ 3962400 w 7132320"/>
                    <a:gd name="connsiteY40" fmla="*/ 214605 h 1046392"/>
                    <a:gd name="connsiteX41" fmla="*/ 3992880 w 7132320"/>
                    <a:gd name="connsiteY41" fmla="*/ 908025 h 1046392"/>
                    <a:gd name="connsiteX42" fmla="*/ 4038600 w 7132320"/>
                    <a:gd name="connsiteY42" fmla="*/ 565125 h 1046392"/>
                    <a:gd name="connsiteX43" fmla="*/ 4069080 w 7132320"/>
                    <a:gd name="connsiteY43" fmla="*/ 717525 h 1046392"/>
                    <a:gd name="connsiteX44" fmla="*/ 4084320 w 7132320"/>
                    <a:gd name="connsiteY44" fmla="*/ 641325 h 1046392"/>
                    <a:gd name="connsiteX45" fmla="*/ 4168140 w 7132320"/>
                    <a:gd name="connsiteY45" fmla="*/ 847065 h 1046392"/>
                    <a:gd name="connsiteX46" fmla="*/ 4236720 w 7132320"/>
                    <a:gd name="connsiteY46" fmla="*/ 694665 h 1046392"/>
                    <a:gd name="connsiteX47" fmla="*/ 4305300 w 7132320"/>
                    <a:gd name="connsiteY47" fmla="*/ 991845 h 1046392"/>
                    <a:gd name="connsiteX48" fmla="*/ 4381500 w 7132320"/>
                    <a:gd name="connsiteY48" fmla="*/ 725145 h 1046392"/>
                    <a:gd name="connsiteX49" fmla="*/ 4439603 w 7132320"/>
                    <a:gd name="connsiteY49" fmla="*/ 849923 h 1046392"/>
                    <a:gd name="connsiteX50" fmla="*/ 4465320 w 7132320"/>
                    <a:gd name="connsiteY50" fmla="*/ 488925 h 1046392"/>
                    <a:gd name="connsiteX51" fmla="*/ 4549140 w 7132320"/>
                    <a:gd name="connsiteY51" fmla="*/ 793725 h 1046392"/>
                    <a:gd name="connsiteX52" fmla="*/ 4625340 w 7132320"/>
                    <a:gd name="connsiteY52" fmla="*/ 466065 h 1046392"/>
                    <a:gd name="connsiteX53" fmla="*/ 4693920 w 7132320"/>
                    <a:gd name="connsiteY53" fmla="*/ 587985 h 1046392"/>
                    <a:gd name="connsiteX54" fmla="*/ 4777740 w 7132320"/>
                    <a:gd name="connsiteY54" fmla="*/ 92685 h 1046392"/>
                    <a:gd name="connsiteX55" fmla="*/ 4785360 w 7132320"/>
                    <a:gd name="connsiteY55" fmla="*/ 1022325 h 1046392"/>
                    <a:gd name="connsiteX56" fmla="*/ 4899660 w 7132320"/>
                    <a:gd name="connsiteY56" fmla="*/ 717525 h 1046392"/>
                    <a:gd name="connsiteX57" fmla="*/ 4968240 w 7132320"/>
                    <a:gd name="connsiteY57" fmla="*/ 808965 h 1046392"/>
                    <a:gd name="connsiteX58" fmla="*/ 5006340 w 7132320"/>
                    <a:gd name="connsiteY58" fmla="*/ 694665 h 1046392"/>
                    <a:gd name="connsiteX59" fmla="*/ 5151120 w 7132320"/>
                    <a:gd name="connsiteY59" fmla="*/ 976605 h 1046392"/>
                    <a:gd name="connsiteX60" fmla="*/ 5250180 w 7132320"/>
                    <a:gd name="connsiteY60" fmla="*/ 626085 h 1046392"/>
                    <a:gd name="connsiteX61" fmla="*/ 5311140 w 7132320"/>
                    <a:gd name="connsiteY61" fmla="*/ 824205 h 1046392"/>
                    <a:gd name="connsiteX62" fmla="*/ 5486400 w 7132320"/>
                    <a:gd name="connsiteY62" fmla="*/ 473685 h 1046392"/>
                    <a:gd name="connsiteX63" fmla="*/ 5539740 w 7132320"/>
                    <a:gd name="connsiteY63" fmla="*/ 732765 h 1046392"/>
                    <a:gd name="connsiteX64" fmla="*/ 5623560 w 7132320"/>
                    <a:gd name="connsiteY64" fmla="*/ 107925 h 1046392"/>
                    <a:gd name="connsiteX65" fmla="*/ 5615940 w 7132320"/>
                    <a:gd name="connsiteY65" fmla="*/ 938505 h 1046392"/>
                    <a:gd name="connsiteX66" fmla="*/ 5646420 w 7132320"/>
                    <a:gd name="connsiteY66" fmla="*/ 671805 h 1046392"/>
                    <a:gd name="connsiteX67" fmla="*/ 5737860 w 7132320"/>
                    <a:gd name="connsiteY67" fmla="*/ 816585 h 1046392"/>
                    <a:gd name="connsiteX68" fmla="*/ 5829300 w 7132320"/>
                    <a:gd name="connsiteY68" fmla="*/ 725145 h 1046392"/>
                    <a:gd name="connsiteX69" fmla="*/ 5882640 w 7132320"/>
                    <a:gd name="connsiteY69" fmla="*/ 1014705 h 1046392"/>
                    <a:gd name="connsiteX70" fmla="*/ 5913120 w 7132320"/>
                    <a:gd name="connsiteY70" fmla="*/ 869925 h 1046392"/>
                    <a:gd name="connsiteX71" fmla="*/ 5966460 w 7132320"/>
                    <a:gd name="connsiteY71" fmla="*/ 953745 h 1046392"/>
                    <a:gd name="connsiteX72" fmla="*/ 6035040 w 7132320"/>
                    <a:gd name="connsiteY72" fmla="*/ 610845 h 1046392"/>
                    <a:gd name="connsiteX73" fmla="*/ 6111240 w 7132320"/>
                    <a:gd name="connsiteY73" fmla="*/ 839445 h 1046392"/>
                    <a:gd name="connsiteX74" fmla="*/ 6271260 w 7132320"/>
                    <a:gd name="connsiteY74" fmla="*/ 542265 h 1046392"/>
                    <a:gd name="connsiteX75" fmla="*/ 6355080 w 7132320"/>
                    <a:gd name="connsiteY75" fmla="*/ 46965 h 1046392"/>
                    <a:gd name="connsiteX76" fmla="*/ 6377940 w 7132320"/>
                    <a:gd name="connsiteY76" fmla="*/ 778485 h 1046392"/>
                    <a:gd name="connsiteX77" fmla="*/ 6416040 w 7132320"/>
                    <a:gd name="connsiteY77" fmla="*/ 481305 h 1046392"/>
                    <a:gd name="connsiteX78" fmla="*/ 6492240 w 7132320"/>
                    <a:gd name="connsiteY78" fmla="*/ 793725 h 1046392"/>
                    <a:gd name="connsiteX79" fmla="*/ 6560820 w 7132320"/>
                    <a:gd name="connsiteY79" fmla="*/ 664185 h 1046392"/>
                    <a:gd name="connsiteX80" fmla="*/ 6591300 w 7132320"/>
                    <a:gd name="connsiteY80" fmla="*/ 824205 h 1046392"/>
                    <a:gd name="connsiteX81" fmla="*/ 6629400 w 7132320"/>
                    <a:gd name="connsiteY81" fmla="*/ 755625 h 1046392"/>
                    <a:gd name="connsiteX82" fmla="*/ 6781800 w 7132320"/>
                    <a:gd name="connsiteY82" fmla="*/ 1037565 h 1046392"/>
                    <a:gd name="connsiteX83" fmla="*/ 6858000 w 7132320"/>
                    <a:gd name="connsiteY83" fmla="*/ 641325 h 1046392"/>
                    <a:gd name="connsiteX84" fmla="*/ 6949440 w 7132320"/>
                    <a:gd name="connsiteY84" fmla="*/ 908025 h 1046392"/>
                    <a:gd name="connsiteX85" fmla="*/ 7048500 w 7132320"/>
                    <a:gd name="connsiteY85" fmla="*/ 511785 h 1046392"/>
                    <a:gd name="connsiteX86" fmla="*/ 7117080 w 7132320"/>
                    <a:gd name="connsiteY86" fmla="*/ 641325 h 1046392"/>
                    <a:gd name="connsiteX87" fmla="*/ 7132320 w 7132320"/>
                    <a:gd name="connsiteY87" fmla="*/ 527025 h 1046392"/>
                    <a:gd name="connsiteX0" fmla="*/ 0 w 7117080"/>
                    <a:gd name="connsiteY0" fmla="*/ 824205 h 1046392"/>
                    <a:gd name="connsiteX1" fmla="*/ 99060 w 7117080"/>
                    <a:gd name="connsiteY1" fmla="*/ 793725 h 1046392"/>
                    <a:gd name="connsiteX2" fmla="*/ 182880 w 7117080"/>
                    <a:gd name="connsiteY2" fmla="*/ 824205 h 1046392"/>
                    <a:gd name="connsiteX3" fmla="*/ 289560 w 7117080"/>
                    <a:gd name="connsiteY3" fmla="*/ 801345 h 1046392"/>
                    <a:gd name="connsiteX4" fmla="*/ 374650 w 7117080"/>
                    <a:gd name="connsiteY4" fmla="*/ 755625 h 1046392"/>
                    <a:gd name="connsiteX5" fmla="*/ 609600 w 7117080"/>
                    <a:gd name="connsiteY5" fmla="*/ 801345 h 1046392"/>
                    <a:gd name="connsiteX6" fmla="*/ 716280 w 7117080"/>
                    <a:gd name="connsiteY6" fmla="*/ 839445 h 1046392"/>
                    <a:gd name="connsiteX7" fmla="*/ 779780 w 7117080"/>
                    <a:gd name="connsiteY7" fmla="*/ 815315 h 1046392"/>
                    <a:gd name="connsiteX8" fmla="*/ 838200 w 7117080"/>
                    <a:gd name="connsiteY8" fmla="*/ 786105 h 1046392"/>
                    <a:gd name="connsiteX9" fmla="*/ 916940 w 7117080"/>
                    <a:gd name="connsiteY9" fmla="*/ 758165 h 1046392"/>
                    <a:gd name="connsiteX10" fmla="*/ 1064260 w 7117080"/>
                    <a:gd name="connsiteY10" fmla="*/ 821665 h 1046392"/>
                    <a:gd name="connsiteX11" fmla="*/ 1394460 w 7117080"/>
                    <a:gd name="connsiteY11" fmla="*/ 755625 h 1046392"/>
                    <a:gd name="connsiteX12" fmla="*/ 1521460 w 7117080"/>
                    <a:gd name="connsiteY12" fmla="*/ 834365 h 1046392"/>
                    <a:gd name="connsiteX13" fmla="*/ 1630680 w 7117080"/>
                    <a:gd name="connsiteY13" fmla="*/ 793725 h 1046392"/>
                    <a:gd name="connsiteX14" fmla="*/ 1729740 w 7117080"/>
                    <a:gd name="connsiteY14" fmla="*/ 793725 h 1046392"/>
                    <a:gd name="connsiteX15" fmla="*/ 2042160 w 7117080"/>
                    <a:gd name="connsiteY15" fmla="*/ 824205 h 1046392"/>
                    <a:gd name="connsiteX16" fmla="*/ 2133600 w 7117080"/>
                    <a:gd name="connsiteY16" fmla="*/ 864845 h 1046392"/>
                    <a:gd name="connsiteX17" fmla="*/ 2217420 w 7117080"/>
                    <a:gd name="connsiteY17" fmla="*/ 824205 h 1046392"/>
                    <a:gd name="connsiteX18" fmla="*/ 2583180 w 7117080"/>
                    <a:gd name="connsiteY18" fmla="*/ 816585 h 1046392"/>
                    <a:gd name="connsiteX19" fmla="*/ 2644140 w 7117080"/>
                    <a:gd name="connsiteY19" fmla="*/ 871195 h 1046392"/>
                    <a:gd name="connsiteX20" fmla="*/ 2735580 w 7117080"/>
                    <a:gd name="connsiteY20" fmla="*/ 740385 h 1046392"/>
                    <a:gd name="connsiteX21" fmla="*/ 2827020 w 7117080"/>
                    <a:gd name="connsiteY21" fmla="*/ 885165 h 1046392"/>
                    <a:gd name="connsiteX22" fmla="*/ 2888933 w 7117080"/>
                    <a:gd name="connsiteY22" fmla="*/ 447015 h 1046392"/>
                    <a:gd name="connsiteX23" fmla="*/ 2978468 w 7117080"/>
                    <a:gd name="connsiteY23" fmla="*/ 723240 h 1046392"/>
                    <a:gd name="connsiteX24" fmla="*/ 3034665 w 7117080"/>
                    <a:gd name="connsiteY24" fmla="*/ 450825 h 1046392"/>
                    <a:gd name="connsiteX25" fmla="*/ 3124200 w 7117080"/>
                    <a:gd name="connsiteY25" fmla="*/ 567982 h 1046392"/>
                    <a:gd name="connsiteX26" fmla="*/ 3139440 w 7117080"/>
                    <a:gd name="connsiteY26" fmla="*/ 1245 h 1046392"/>
                    <a:gd name="connsiteX27" fmla="*/ 3177540 w 7117080"/>
                    <a:gd name="connsiteY27" fmla="*/ 748005 h 1046392"/>
                    <a:gd name="connsiteX28" fmla="*/ 3215640 w 7117080"/>
                    <a:gd name="connsiteY28" fmla="*/ 344145 h 1046392"/>
                    <a:gd name="connsiteX29" fmla="*/ 3253740 w 7117080"/>
                    <a:gd name="connsiteY29" fmla="*/ 839445 h 1046392"/>
                    <a:gd name="connsiteX30" fmla="*/ 3335655 w 7117080"/>
                    <a:gd name="connsiteY30" fmla="*/ 622275 h 1046392"/>
                    <a:gd name="connsiteX31" fmla="*/ 3375660 w 7117080"/>
                    <a:gd name="connsiteY31" fmla="*/ 770865 h 1046392"/>
                    <a:gd name="connsiteX32" fmla="*/ 3436620 w 7117080"/>
                    <a:gd name="connsiteY32" fmla="*/ 691807 h 1046392"/>
                    <a:gd name="connsiteX33" fmla="*/ 3581400 w 7117080"/>
                    <a:gd name="connsiteY33" fmla="*/ 1045185 h 1046392"/>
                    <a:gd name="connsiteX34" fmla="*/ 3665220 w 7117080"/>
                    <a:gd name="connsiteY34" fmla="*/ 549885 h 1046392"/>
                    <a:gd name="connsiteX35" fmla="*/ 3718560 w 7117080"/>
                    <a:gd name="connsiteY35" fmla="*/ 862305 h 1046392"/>
                    <a:gd name="connsiteX36" fmla="*/ 3771900 w 7117080"/>
                    <a:gd name="connsiteY36" fmla="*/ 603225 h 1046392"/>
                    <a:gd name="connsiteX37" fmla="*/ 3840480 w 7117080"/>
                    <a:gd name="connsiteY37" fmla="*/ 648945 h 1046392"/>
                    <a:gd name="connsiteX38" fmla="*/ 3863340 w 7117080"/>
                    <a:gd name="connsiteY38" fmla="*/ 488925 h 1046392"/>
                    <a:gd name="connsiteX39" fmla="*/ 3916680 w 7117080"/>
                    <a:gd name="connsiteY39" fmla="*/ 740385 h 1046392"/>
                    <a:gd name="connsiteX40" fmla="*/ 3962400 w 7117080"/>
                    <a:gd name="connsiteY40" fmla="*/ 214605 h 1046392"/>
                    <a:gd name="connsiteX41" fmla="*/ 3992880 w 7117080"/>
                    <a:gd name="connsiteY41" fmla="*/ 908025 h 1046392"/>
                    <a:gd name="connsiteX42" fmla="*/ 4038600 w 7117080"/>
                    <a:gd name="connsiteY42" fmla="*/ 565125 h 1046392"/>
                    <a:gd name="connsiteX43" fmla="*/ 4069080 w 7117080"/>
                    <a:gd name="connsiteY43" fmla="*/ 717525 h 1046392"/>
                    <a:gd name="connsiteX44" fmla="*/ 4084320 w 7117080"/>
                    <a:gd name="connsiteY44" fmla="*/ 641325 h 1046392"/>
                    <a:gd name="connsiteX45" fmla="*/ 4168140 w 7117080"/>
                    <a:gd name="connsiteY45" fmla="*/ 847065 h 1046392"/>
                    <a:gd name="connsiteX46" fmla="*/ 4236720 w 7117080"/>
                    <a:gd name="connsiteY46" fmla="*/ 694665 h 1046392"/>
                    <a:gd name="connsiteX47" fmla="*/ 4305300 w 7117080"/>
                    <a:gd name="connsiteY47" fmla="*/ 991845 h 1046392"/>
                    <a:gd name="connsiteX48" fmla="*/ 4381500 w 7117080"/>
                    <a:gd name="connsiteY48" fmla="*/ 725145 h 1046392"/>
                    <a:gd name="connsiteX49" fmla="*/ 4439603 w 7117080"/>
                    <a:gd name="connsiteY49" fmla="*/ 849923 h 1046392"/>
                    <a:gd name="connsiteX50" fmla="*/ 4465320 w 7117080"/>
                    <a:gd name="connsiteY50" fmla="*/ 488925 h 1046392"/>
                    <a:gd name="connsiteX51" fmla="*/ 4549140 w 7117080"/>
                    <a:gd name="connsiteY51" fmla="*/ 793725 h 1046392"/>
                    <a:gd name="connsiteX52" fmla="*/ 4625340 w 7117080"/>
                    <a:gd name="connsiteY52" fmla="*/ 466065 h 1046392"/>
                    <a:gd name="connsiteX53" fmla="*/ 4693920 w 7117080"/>
                    <a:gd name="connsiteY53" fmla="*/ 587985 h 1046392"/>
                    <a:gd name="connsiteX54" fmla="*/ 4777740 w 7117080"/>
                    <a:gd name="connsiteY54" fmla="*/ 92685 h 1046392"/>
                    <a:gd name="connsiteX55" fmla="*/ 4785360 w 7117080"/>
                    <a:gd name="connsiteY55" fmla="*/ 1022325 h 1046392"/>
                    <a:gd name="connsiteX56" fmla="*/ 4899660 w 7117080"/>
                    <a:gd name="connsiteY56" fmla="*/ 717525 h 1046392"/>
                    <a:gd name="connsiteX57" fmla="*/ 4968240 w 7117080"/>
                    <a:gd name="connsiteY57" fmla="*/ 808965 h 1046392"/>
                    <a:gd name="connsiteX58" fmla="*/ 5006340 w 7117080"/>
                    <a:gd name="connsiteY58" fmla="*/ 694665 h 1046392"/>
                    <a:gd name="connsiteX59" fmla="*/ 5151120 w 7117080"/>
                    <a:gd name="connsiteY59" fmla="*/ 976605 h 1046392"/>
                    <a:gd name="connsiteX60" fmla="*/ 5250180 w 7117080"/>
                    <a:gd name="connsiteY60" fmla="*/ 626085 h 1046392"/>
                    <a:gd name="connsiteX61" fmla="*/ 5311140 w 7117080"/>
                    <a:gd name="connsiteY61" fmla="*/ 824205 h 1046392"/>
                    <a:gd name="connsiteX62" fmla="*/ 5486400 w 7117080"/>
                    <a:gd name="connsiteY62" fmla="*/ 473685 h 1046392"/>
                    <a:gd name="connsiteX63" fmla="*/ 5539740 w 7117080"/>
                    <a:gd name="connsiteY63" fmla="*/ 732765 h 1046392"/>
                    <a:gd name="connsiteX64" fmla="*/ 5623560 w 7117080"/>
                    <a:gd name="connsiteY64" fmla="*/ 107925 h 1046392"/>
                    <a:gd name="connsiteX65" fmla="*/ 5615940 w 7117080"/>
                    <a:gd name="connsiteY65" fmla="*/ 938505 h 1046392"/>
                    <a:gd name="connsiteX66" fmla="*/ 5646420 w 7117080"/>
                    <a:gd name="connsiteY66" fmla="*/ 671805 h 1046392"/>
                    <a:gd name="connsiteX67" fmla="*/ 5737860 w 7117080"/>
                    <a:gd name="connsiteY67" fmla="*/ 816585 h 1046392"/>
                    <a:gd name="connsiteX68" fmla="*/ 5829300 w 7117080"/>
                    <a:gd name="connsiteY68" fmla="*/ 725145 h 1046392"/>
                    <a:gd name="connsiteX69" fmla="*/ 5882640 w 7117080"/>
                    <a:gd name="connsiteY69" fmla="*/ 1014705 h 1046392"/>
                    <a:gd name="connsiteX70" fmla="*/ 5913120 w 7117080"/>
                    <a:gd name="connsiteY70" fmla="*/ 869925 h 1046392"/>
                    <a:gd name="connsiteX71" fmla="*/ 5966460 w 7117080"/>
                    <a:gd name="connsiteY71" fmla="*/ 953745 h 1046392"/>
                    <a:gd name="connsiteX72" fmla="*/ 6035040 w 7117080"/>
                    <a:gd name="connsiteY72" fmla="*/ 610845 h 1046392"/>
                    <a:gd name="connsiteX73" fmla="*/ 6111240 w 7117080"/>
                    <a:gd name="connsiteY73" fmla="*/ 839445 h 1046392"/>
                    <a:gd name="connsiteX74" fmla="*/ 6271260 w 7117080"/>
                    <a:gd name="connsiteY74" fmla="*/ 542265 h 1046392"/>
                    <a:gd name="connsiteX75" fmla="*/ 6355080 w 7117080"/>
                    <a:gd name="connsiteY75" fmla="*/ 46965 h 1046392"/>
                    <a:gd name="connsiteX76" fmla="*/ 6377940 w 7117080"/>
                    <a:gd name="connsiteY76" fmla="*/ 778485 h 1046392"/>
                    <a:gd name="connsiteX77" fmla="*/ 6416040 w 7117080"/>
                    <a:gd name="connsiteY77" fmla="*/ 481305 h 1046392"/>
                    <a:gd name="connsiteX78" fmla="*/ 6492240 w 7117080"/>
                    <a:gd name="connsiteY78" fmla="*/ 793725 h 1046392"/>
                    <a:gd name="connsiteX79" fmla="*/ 6560820 w 7117080"/>
                    <a:gd name="connsiteY79" fmla="*/ 664185 h 1046392"/>
                    <a:gd name="connsiteX80" fmla="*/ 6591300 w 7117080"/>
                    <a:gd name="connsiteY80" fmla="*/ 824205 h 1046392"/>
                    <a:gd name="connsiteX81" fmla="*/ 6629400 w 7117080"/>
                    <a:gd name="connsiteY81" fmla="*/ 755625 h 1046392"/>
                    <a:gd name="connsiteX82" fmla="*/ 6781800 w 7117080"/>
                    <a:gd name="connsiteY82" fmla="*/ 1037565 h 1046392"/>
                    <a:gd name="connsiteX83" fmla="*/ 6858000 w 7117080"/>
                    <a:gd name="connsiteY83" fmla="*/ 641325 h 1046392"/>
                    <a:gd name="connsiteX84" fmla="*/ 6949440 w 7117080"/>
                    <a:gd name="connsiteY84" fmla="*/ 908025 h 1046392"/>
                    <a:gd name="connsiteX85" fmla="*/ 7048500 w 7117080"/>
                    <a:gd name="connsiteY85" fmla="*/ 511785 h 1046392"/>
                    <a:gd name="connsiteX86" fmla="*/ 7117080 w 7117080"/>
                    <a:gd name="connsiteY86" fmla="*/ 641325 h 1046392"/>
                    <a:gd name="connsiteX0" fmla="*/ 0 w 7048500"/>
                    <a:gd name="connsiteY0" fmla="*/ 824205 h 1046392"/>
                    <a:gd name="connsiteX1" fmla="*/ 99060 w 7048500"/>
                    <a:gd name="connsiteY1" fmla="*/ 793725 h 1046392"/>
                    <a:gd name="connsiteX2" fmla="*/ 182880 w 7048500"/>
                    <a:gd name="connsiteY2" fmla="*/ 824205 h 1046392"/>
                    <a:gd name="connsiteX3" fmla="*/ 289560 w 7048500"/>
                    <a:gd name="connsiteY3" fmla="*/ 801345 h 1046392"/>
                    <a:gd name="connsiteX4" fmla="*/ 374650 w 7048500"/>
                    <a:gd name="connsiteY4" fmla="*/ 755625 h 1046392"/>
                    <a:gd name="connsiteX5" fmla="*/ 609600 w 7048500"/>
                    <a:gd name="connsiteY5" fmla="*/ 801345 h 1046392"/>
                    <a:gd name="connsiteX6" fmla="*/ 716280 w 7048500"/>
                    <a:gd name="connsiteY6" fmla="*/ 839445 h 1046392"/>
                    <a:gd name="connsiteX7" fmla="*/ 779780 w 7048500"/>
                    <a:gd name="connsiteY7" fmla="*/ 815315 h 1046392"/>
                    <a:gd name="connsiteX8" fmla="*/ 838200 w 7048500"/>
                    <a:gd name="connsiteY8" fmla="*/ 786105 h 1046392"/>
                    <a:gd name="connsiteX9" fmla="*/ 916940 w 7048500"/>
                    <a:gd name="connsiteY9" fmla="*/ 758165 h 1046392"/>
                    <a:gd name="connsiteX10" fmla="*/ 1064260 w 7048500"/>
                    <a:gd name="connsiteY10" fmla="*/ 821665 h 1046392"/>
                    <a:gd name="connsiteX11" fmla="*/ 1394460 w 7048500"/>
                    <a:gd name="connsiteY11" fmla="*/ 755625 h 1046392"/>
                    <a:gd name="connsiteX12" fmla="*/ 1521460 w 7048500"/>
                    <a:gd name="connsiteY12" fmla="*/ 834365 h 1046392"/>
                    <a:gd name="connsiteX13" fmla="*/ 1630680 w 7048500"/>
                    <a:gd name="connsiteY13" fmla="*/ 793725 h 1046392"/>
                    <a:gd name="connsiteX14" fmla="*/ 1729740 w 7048500"/>
                    <a:gd name="connsiteY14" fmla="*/ 793725 h 1046392"/>
                    <a:gd name="connsiteX15" fmla="*/ 2042160 w 7048500"/>
                    <a:gd name="connsiteY15" fmla="*/ 824205 h 1046392"/>
                    <a:gd name="connsiteX16" fmla="*/ 2133600 w 7048500"/>
                    <a:gd name="connsiteY16" fmla="*/ 864845 h 1046392"/>
                    <a:gd name="connsiteX17" fmla="*/ 2217420 w 7048500"/>
                    <a:gd name="connsiteY17" fmla="*/ 824205 h 1046392"/>
                    <a:gd name="connsiteX18" fmla="*/ 2583180 w 7048500"/>
                    <a:gd name="connsiteY18" fmla="*/ 816585 h 1046392"/>
                    <a:gd name="connsiteX19" fmla="*/ 2644140 w 7048500"/>
                    <a:gd name="connsiteY19" fmla="*/ 871195 h 1046392"/>
                    <a:gd name="connsiteX20" fmla="*/ 2735580 w 7048500"/>
                    <a:gd name="connsiteY20" fmla="*/ 740385 h 1046392"/>
                    <a:gd name="connsiteX21" fmla="*/ 2827020 w 7048500"/>
                    <a:gd name="connsiteY21" fmla="*/ 885165 h 1046392"/>
                    <a:gd name="connsiteX22" fmla="*/ 2888933 w 7048500"/>
                    <a:gd name="connsiteY22" fmla="*/ 447015 h 1046392"/>
                    <a:gd name="connsiteX23" fmla="*/ 2978468 w 7048500"/>
                    <a:gd name="connsiteY23" fmla="*/ 723240 h 1046392"/>
                    <a:gd name="connsiteX24" fmla="*/ 3034665 w 7048500"/>
                    <a:gd name="connsiteY24" fmla="*/ 450825 h 1046392"/>
                    <a:gd name="connsiteX25" fmla="*/ 3124200 w 7048500"/>
                    <a:gd name="connsiteY25" fmla="*/ 567982 h 1046392"/>
                    <a:gd name="connsiteX26" fmla="*/ 3139440 w 7048500"/>
                    <a:gd name="connsiteY26" fmla="*/ 1245 h 1046392"/>
                    <a:gd name="connsiteX27" fmla="*/ 3177540 w 7048500"/>
                    <a:gd name="connsiteY27" fmla="*/ 748005 h 1046392"/>
                    <a:gd name="connsiteX28" fmla="*/ 3215640 w 7048500"/>
                    <a:gd name="connsiteY28" fmla="*/ 344145 h 1046392"/>
                    <a:gd name="connsiteX29" fmla="*/ 3253740 w 7048500"/>
                    <a:gd name="connsiteY29" fmla="*/ 839445 h 1046392"/>
                    <a:gd name="connsiteX30" fmla="*/ 3335655 w 7048500"/>
                    <a:gd name="connsiteY30" fmla="*/ 622275 h 1046392"/>
                    <a:gd name="connsiteX31" fmla="*/ 3375660 w 7048500"/>
                    <a:gd name="connsiteY31" fmla="*/ 770865 h 1046392"/>
                    <a:gd name="connsiteX32" fmla="*/ 3436620 w 7048500"/>
                    <a:gd name="connsiteY32" fmla="*/ 691807 h 1046392"/>
                    <a:gd name="connsiteX33" fmla="*/ 3581400 w 7048500"/>
                    <a:gd name="connsiteY33" fmla="*/ 1045185 h 1046392"/>
                    <a:gd name="connsiteX34" fmla="*/ 3665220 w 7048500"/>
                    <a:gd name="connsiteY34" fmla="*/ 549885 h 1046392"/>
                    <a:gd name="connsiteX35" fmla="*/ 3718560 w 7048500"/>
                    <a:gd name="connsiteY35" fmla="*/ 862305 h 1046392"/>
                    <a:gd name="connsiteX36" fmla="*/ 3771900 w 7048500"/>
                    <a:gd name="connsiteY36" fmla="*/ 603225 h 1046392"/>
                    <a:gd name="connsiteX37" fmla="*/ 3840480 w 7048500"/>
                    <a:gd name="connsiteY37" fmla="*/ 648945 h 1046392"/>
                    <a:gd name="connsiteX38" fmla="*/ 3863340 w 7048500"/>
                    <a:gd name="connsiteY38" fmla="*/ 488925 h 1046392"/>
                    <a:gd name="connsiteX39" fmla="*/ 3916680 w 7048500"/>
                    <a:gd name="connsiteY39" fmla="*/ 740385 h 1046392"/>
                    <a:gd name="connsiteX40" fmla="*/ 3962400 w 7048500"/>
                    <a:gd name="connsiteY40" fmla="*/ 214605 h 1046392"/>
                    <a:gd name="connsiteX41" fmla="*/ 3992880 w 7048500"/>
                    <a:gd name="connsiteY41" fmla="*/ 908025 h 1046392"/>
                    <a:gd name="connsiteX42" fmla="*/ 4038600 w 7048500"/>
                    <a:gd name="connsiteY42" fmla="*/ 565125 h 1046392"/>
                    <a:gd name="connsiteX43" fmla="*/ 4069080 w 7048500"/>
                    <a:gd name="connsiteY43" fmla="*/ 717525 h 1046392"/>
                    <a:gd name="connsiteX44" fmla="*/ 4084320 w 7048500"/>
                    <a:gd name="connsiteY44" fmla="*/ 641325 h 1046392"/>
                    <a:gd name="connsiteX45" fmla="*/ 4168140 w 7048500"/>
                    <a:gd name="connsiteY45" fmla="*/ 847065 h 1046392"/>
                    <a:gd name="connsiteX46" fmla="*/ 4236720 w 7048500"/>
                    <a:gd name="connsiteY46" fmla="*/ 694665 h 1046392"/>
                    <a:gd name="connsiteX47" fmla="*/ 4305300 w 7048500"/>
                    <a:gd name="connsiteY47" fmla="*/ 991845 h 1046392"/>
                    <a:gd name="connsiteX48" fmla="*/ 4381500 w 7048500"/>
                    <a:gd name="connsiteY48" fmla="*/ 725145 h 1046392"/>
                    <a:gd name="connsiteX49" fmla="*/ 4439603 w 7048500"/>
                    <a:gd name="connsiteY49" fmla="*/ 849923 h 1046392"/>
                    <a:gd name="connsiteX50" fmla="*/ 4465320 w 7048500"/>
                    <a:gd name="connsiteY50" fmla="*/ 488925 h 1046392"/>
                    <a:gd name="connsiteX51" fmla="*/ 4549140 w 7048500"/>
                    <a:gd name="connsiteY51" fmla="*/ 793725 h 1046392"/>
                    <a:gd name="connsiteX52" fmla="*/ 4625340 w 7048500"/>
                    <a:gd name="connsiteY52" fmla="*/ 466065 h 1046392"/>
                    <a:gd name="connsiteX53" fmla="*/ 4693920 w 7048500"/>
                    <a:gd name="connsiteY53" fmla="*/ 587985 h 1046392"/>
                    <a:gd name="connsiteX54" fmla="*/ 4777740 w 7048500"/>
                    <a:gd name="connsiteY54" fmla="*/ 92685 h 1046392"/>
                    <a:gd name="connsiteX55" fmla="*/ 4785360 w 7048500"/>
                    <a:gd name="connsiteY55" fmla="*/ 1022325 h 1046392"/>
                    <a:gd name="connsiteX56" fmla="*/ 4899660 w 7048500"/>
                    <a:gd name="connsiteY56" fmla="*/ 717525 h 1046392"/>
                    <a:gd name="connsiteX57" fmla="*/ 4968240 w 7048500"/>
                    <a:gd name="connsiteY57" fmla="*/ 808965 h 1046392"/>
                    <a:gd name="connsiteX58" fmla="*/ 5006340 w 7048500"/>
                    <a:gd name="connsiteY58" fmla="*/ 694665 h 1046392"/>
                    <a:gd name="connsiteX59" fmla="*/ 5151120 w 7048500"/>
                    <a:gd name="connsiteY59" fmla="*/ 976605 h 1046392"/>
                    <a:gd name="connsiteX60" fmla="*/ 5250180 w 7048500"/>
                    <a:gd name="connsiteY60" fmla="*/ 626085 h 1046392"/>
                    <a:gd name="connsiteX61" fmla="*/ 5311140 w 7048500"/>
                    <a:gd name="connsiteY61" fmla="*/ 824205 h 1046392"/>
                    <a:gd name="connsiteX62" fmla="*/ 5486400 w 7048500"/>
                    <a:gd name="connsiteY62" fmla="*/ 473685 h 1046392"/>
                    <a:gd name="connsiteX63" fmla="*/ 5539740 w 7048500"/>
                    <a:gd name="connsiteY63" fmla="*/ 732765 h 1046392"/>
                    <a:gd name="connsiteX64" fmla="*/ 5623560 w 7048500"/>
                    <a:gd name="connsiteY64" fmla="*/ 107925 h 1046392"/>
                    <a:gd name="connsiteX65" fmla="*/ 5615940 w 7048500"/>
                    <a:gd name="connsiteY65" fmla="*/ 938505 h 1046392"/>
                    <a:gd name="connsiteX66" fmla="*/ 5646420 w 7048500"/>
                    <a:gd name="connsiteY66" fmla="*/ 671805 h 1046392"/>
                    <a:gd name="connsiteX67" fmla="*/ 5737860 w 7048500"/>
                    <a:gd name="connsiteY67" fmla="*/ 816585 h 1046392"/>
                    <a:gd name="connsiteX68" fmla="*/ 5829300 w 7048500"/>
                    <a:gd name="connsiteY68" fmla="*/ 725145 h 1046392"/>
                    <a:gd name="connsiteX69" fmla="*/ 5882640 w 7048500"/>
                    <a:gd name="connsiteY69" fmla="*/ 1014705 h 1046392"/>
                    <a:gd name="connsiteX70" fmla="*/ 5913120 w 7048500"/>
                    <a:gd name="connsiteY70" fmla="*/ 869925 h 1046392"/>
                    <a:gd name="connsiteX71" fmla="*/ 5966460 w 7048500"/>
                    <a:gd name="connsiteY71" fmla="*/ 953745 h 1046392"/>
                    <a:gd name="connsiteX72" fmla="*/ 6035040 w 7048500"/>
                    <a:gd name="connsiteY72" fmla="*/ 610845 h 1046392"/>
                    <a:gd name="connsiteX73" fmla="*/ 6111240 w 7048500"/>
                    <a:gd name="connsiteY73" fmla="*/ 839445 h 1046392"/>
                    <a:gd name="connsiteX74" fmla="*/ 6271260 w 7048500"/>
                    <a:gd name="connsiteY74" fmla="*/ 542265 h 1046392"/>
                    <a:gd name="connsiteX75" fmla="*/ 6355080 w 7048500"/>
                    <a:gd name="connsiteY75" fmla="*/ 46965 h 1046392"/>
                    <a:gd name="connsiteX76" fmla="*/ 6377940 w 7048500"/>
                    <a:gd name="connsiteY76" fmla="*/ 778485 h 1046392"/>
                    <a:gd name="connsiteX77" fmla="*/ 6416040 w 7048500"/>
                    <a:gd name="connsiteY77" fmla="*/ 481305 h 1046392"/>
                    <a:gd name="connsiteX78" fmla="*/ 6492240 w 7048500"/>
                    <a:gd name="connsiteY78" fmla="*/ 793725 h 1046392"/>
                    <a:gd name="connsiteX79" fmla="*/ 6560820 w 7048500"/>
                    <a:gd name="connsiteY79" fmla="*/ 664185 h 1046392"/>
                    <a:gd name="connsiteX80" fmla="*/ 6591300 w 7048500"/>
                    <a:gd name="connsiteY80" fmla="*/ 824205 h 1046392"/>
                    <a:gd name="connsiteX81" fmla="*/ 6629400 w 7048500"/>
                    <a:gd name="connsiteY81" fmla="*/ 755625 h 1046392"/>
                    <a:gd name="connsiteX82" fmla="*/ 6781800 w 7048500"/>
                    <a:gd name="connsiteY82" fmla="*/ 1037565 h 1046392"/>
                    <a:gd name="connsiteX83" fmla="*/ 6858000 w 7048500"/>
                    <a:gd name="connsiteY83" fmla="*/ 641325 h 1046392"/>
                    <a:gd name="connsiteX84" fmla="*/ 6949440 w 7048500"/>
                    <a:gd name="connsiteY84" fmla="*/ 908025 h 1046392"/>
                    <a:gd name="connsiteX85" fmla="*/ 7048500 w 7048500"/>
                    <a:gd name="connsiteY85" fmla="*/ 51178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858000 w 6949440"/>
                    <a:gd name="connsiteY83" fmla="*/ 641325 h 1046392"/>
                    <a:gd name="connsiteX84" fmla="*/ 6949440 w 6949440"/>
                    <a:gd name="connsiteY8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949440 w 6949440"/>
                    <a:gd name="connsiteY8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781800 w 6949440"/>
                    <a:gd name="connsiteY81" fmla="*/ 1037565 h 1046392"/>
                    <a:gd name="connsiteX82" fmla="*/ 6949440 w 6949440"/>
                    <a:gd name="connsiteY8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4130 w 6949440"/>
                    <a:gd name="connsiteY75" fmla="*/ 61252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7940 w 6949440"/>
                    <a:gd name="connsiteY75" fmla="*/ 778485 h 1046392"/>
                    <a:gd name="connsiteX76" fmla="*/ 6492240 w 6949440"/>
                    <a:gd name="connsiteY76" fmla="*/ 793725 h 1046392"/>
                    <a:gd name="connsiteX77" fmla="*/ 6560820 w 6949440"/>
                    <a:gd name="connsiteY77" fmla="*/ 664185 h 1046392"/>
                    <a:gd name="connsiteX78" fmla="*/ 6591300 w 6949440"/>
                    <a:gd name="connsiteY78" fmla="*/ 824205 h 1046392"/>
                    <a:gd name="connsiteX79" fmla="*/ 6781800 w 6949440"/>
                    <a:gd name="connsiteY79" fmla="*/ 1037565 h 1046392"/>
                    <a:gd name="connsiteX80" fmla="*/ 6949440 w 6949440"/>
                    <a:gd name="connsiteY8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271260 w 6949440"/>
                    <a:gd name="connsiteY73" fmla="*/ 542265 h 1046392"/>
                    <a:gd name="connsiteX74" fmla="*/ 6377940 w 6949440"/>
                    <a:gd name="connsiteY74" fmla="*/ 778485 h 1046392"/>
                    <a:gd name="connsiteX75" fmla="*/ 6492240 w 6949440"/>
                    <a:gd name="connsiteY75" fmla="*/ 793725 h 1046392"/>
                    <a:gd name="connsiteX76" fmla="*/ 6560820 w 6949440"/>
                    <a:gd name="connsiteY76" fmla="*/ 664185 h 1046392"/>
                    <a:gd name="connsiteX77" fmla="*/ 6591300 w 6949440"/>
                    <a:gd name="connsiteY77" fmla="*/ 824205 h 1046392"/>
                    <a:gd name="connsiteX78" fmla="*/ 6781800 w 6949440"/>
                    <a:gd name="connsiteY78" fmla="*/ 1037565 h 1046392"/>
                    <a:gd name="connsiteX79" fmla="*/ 6949440 w 6949440"/>
                    <a:gd name="connsiteY7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377940 w 6949440"/>
                    <a:gd name="connsiteY73" fmla="*/ 778485 h 1046392"/>
                    <a:gd name="connsiteX74" fmla="*/ 6492240 w 6949440"/>
                    <a:gd name="connsiteY74" fmla="*/ 793725 h 1046392"/>
                    <a:gd name="connsiteX75" fmla="*/ 6560820 w 6949440"/>
                    <a:gd name="connsiteY75" fmla="*/ 664185 h 1046392"/>
                    <a:gd name="connsiteX76" fmla="*/ 6591300 w 6949440"/>
                    <a:gd name="connsiteY76" fmla="*/ 824205 h 1046392"/>
                    <a:gd name="connsiteX77" fmla="*/ 6781800 w 6949440"/>
                    <a:gd name="connsiteY77" fmla="*/ 1037565 h 1046392"/>
                    <a:gd name="connsiteX78" fmla="*/ 6949440 w 6949440"/>
                    <a:gd name="connsiteY7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15940 w 6949440"/>
                    <a:gd name="connsiteY64" fmla="*/ 938505 h 1046392"/>
                    <a:gd name="connsiteX65" fmla="*/ 5646420 w 6949440"/>
                    <a:gd name="connsiteY65" fmla="*/ 671805 h 1046392"/>
                    <a:gd name="connsiteX66" fmla="*/ 5737860 w 6949440"/>
                    <a:gd name="connsiteY66" fmla="*/ 816585 h 1046392"/>
                    <a:gd name="connsiteX67" fmla="*/ 5829300 w 6949440"/>
                    <a:gd name="connsiteY67" fmla="*/ 725145 h 1046392"/>
                    <a:gd name="connsiteX68" fmla="*/ 5882640 w 6949440"/>
                    <a:gd name="connsiteY68" fmla="*/ 1014705 h 1046392"/>
                    <a:gd name="connsiteX69" fmla="*/ 5913120 w 6949440"/>
                    <a:gd name="connsiteY69" fmla="*/ 869925 h 1046392"/>
                    <a:gd name="connsiteX70" fmla="*/ 5966460 w 6949440"/>
                    <a:gd name="connsiteY70" fmla="*/ 953745 h 1046392"/>
                    <a:gd name="connsiteX71" fmla="*/ 6111240 w 6949440"/>
                    <a:gd name="connsiteY71" fmla="*/ 839445 h 1046392"/>
                    <a:gd name="connsiteX72" fmla="*/ 6377940 w 6949440"/>
                    <a:gd name="connsiteY72" fmla="*/ 778485 h 1046392"/>
                    <a:gd name="connsiteX73" fmla="*/ 6492240 w 6949440"/>
                    <a:gd name="connsiteY73" fmla="*/ 793725 h 1046392"/>
                    <a:gd name="connsiteX74" fmla="*/ 6560820 w 6949440"/>
                    <a:gd name="connsiteY74" fmla="*/ 664185 h 1046392"/>
                    <a:gd name="connsiteX75" fmla="*/ 6591300 w 6949440"/>
                    <a:gd name="connsiteY75" fmla="*/ 824205 h 1046392"/>
                    <a:gd name="connsiteX76" fmla="*/ 6781800 w 6949440"/>
                    <a:gd name="connsiteY76" fmla="*/ 1037565 h 1046392"/>
                    <a:gd name="connsiteX77" fmla="*/ 6949440 w 6949440"/>
                    <a:gd name="connsiteY7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539740 w 6949440"/>
                    <a:gd name="connsiteY62" fmla="*/ 732765 h 1046392"/>
                    <a:gd name="connsiteX63" fmla="*/ 5615940 w 6949440"/>
                    <a:gd name="connsiteY63" fmla="*/ 938505 h 1046392"/>
                    <a:gd name="connsiteX64" fmla="*/ 5646420 w 6949440"/>
                    <a:gd name="connsiteY64" fmla="*/ 671805 h 1046392"/>
                    <a:gd name="connsiteX65" fmla="*/ 5737860 w 6949440"/>
                    <a:gd name="connsiteY65" fmla="*/ 816585 h 1046392"/>
                    <a:gd name="connsiteX66" fmla="*/ 5829300 w 6949440"/>
                    <a:gd name="connsiteY66" fmla="*/ 725145 h 1046392"/>
                    <a:gd name="connsiteX67" fmla="*/ 5882640 w 6949440"/>
                    <a:gd name="connsiteY67" fmla="*/ 1014705 h 1046392"/>
                    <a:gd name="connsiteX68" fmla="*/ 5913120 w 6949440"/>
                    <a:gd name="connsiteY68" fmla="*/ 869925 h 1046392"/>
                    <a:gd name="connsiteX69" fmla="*/ 5966460 w 6949440"/>
                    <a:gd name="connsiteY69" fmla="*/ 953745 h 1046392"/>
                    <a:gd name="connsiteX70" fmla="*/ 6111240 w 6949440"/>
                    <a:gd name="connsiteY70" fmla="*/ 839445 h 1046392"/>
                    <a:gd name="connsiteX71" fmla="*/ 6377940 w 6949440"/>
                    <a:gd name="connsiteY71" fmla="*/ 778485 h 1046392"/>
                    <a:gd name="connsiteX72" fmla="*/ 6492240 w 6949440"/>
                    <a:gd name="connsiteY72" fmla="*/ 793725 h 1046392"/>
                    <a:gd name="connsiteX73" fmla="*/ 6560820 w 6949440"/>
                    <a:gd name="connsiteY73" fmla="*/ 664185 h 1046392"/>
                    <a:gd name="connsiteX74" fmla="*/ 6591300 w 6949440"/>
                    <a:gd name="connsiteY74" fmla="*/ 824205 h 1046392"/>
                    <a:gd name="connsiteX75" fmla="*/ 6781800 w 6949440"/>
                    <a:gd name="connsiteY75" fmla="*/ 1037565 h 1046392"/>
                    <a:gd name="connsiteX76" fmla="*/ 6949440 w 6949440"/>
                    <a:gd name="connsiteY7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539740 w 6949440"/>
                    <a:gd name="connsiteY61" fmla="*/ 732765 h 1046392"/>
                    <a:gd name="connsiteX62" fmla="*/ 5615940 w 6949440"/>
                    <a:gd name="connsiteY62" fmla="*/ 938505 h 1046392"/>
                    <a:gd name="connsiteX63" fmla="*/ 5646420 w 6949440"/>
                    <a:gd name="connsiteY63" fmla="*/ 671805 h 1046392"/>
                    <a:gd name="connsiteX64" fmla="*/ 5737860 w 6949440"/>
                    <a:gd name="connsiteY64" fmla="*/ 816585 h 1046392"/>
                    <a:gd name="connsiteX65" fmla="*/ 5829300 w 6949440"/>
                    <a:gd name="connsiteY65" fmla="*/ 725145 h 1046392"/>
                    <a:gd name="connsiteX66" fmla="*/ 5882640 w 6949440"/>
                    <a:gd name="connsiteY66" fmla="*/ 1014705 h 1046392"/>
                    <a:gd name="connsiteX67" fmla="*/ 5913120 w 6949440"/>
                    <a:gd name="connsiteY67" fmla="*/ 869925 h 1046392"/>
                    <a:gd name="connsiteX68" fmla="*/ 5966460 w 6949440"/>
                    <a:gd name="connsiteY68" fmla="*/ 953745 h 1046392"/>
                    <a:gd name="connsiteX69" fmla="*/ 6111240 w 6949440"/>
                    <a:gd name="connsiteY69" fmla="*/ 839445 h 1046392"/>
                    <a:gd name="connsiteX70" fmla="*/ 6377940 w 6949440"/>
                    <a:gd name="connsiteY70" fmla="*/ 778485 h 1046392"/>
                    <a:gd name="connsiteX71" fmla="*/ 6492240 w 6949440"/>
                    <a:gd name="connsiteY71" fmla="*/ 793725 h 1046392"/>
                    <a:gd name="connsiteX72" fmla="*/ 6560820 w 6949440"/>
                    <a:gd name="connsiteY72" fmla="*/ 664185 h 1046392"/>
                    <a:gd name="connsiteX73" fmla="*/ 6591300 w 6949440"/>
                    <a:gd name="connsiteY73" fmla="*/ 824205 h 1046392"/>
                    <a:gd name="connsiteX74" fmla="*/ 6781800 w 6949440"/>
                    <a:gd name="connsiteY74" fmla="*/ 1037565 h 1046392"/>
                    <a:gd name="connsiteX75" fmla="*/ 6949440 w 6949440"/>
                    <a:gd name="connsiteY7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646420 w 6949440"/>
                    <a:gd name="connsiteY62" fmla="*/ 671805 h 1046392"/>
                    <a:gd name="connsiteX63" fmla="*/ 5737860 w 6949440"/>
                    <a:gd name="connsiteY63" fmla="*/ 816585 h 1046392"/>
                    <a:gd name="connsiteX64" fmla="*/ 5829300 w 6949440"/>
                    <a:gd name="connsiteY64" fmla="*/ 725145 h 1046392"/>
                    <a:gd name="connsiteX65" fmla="*/ 5882640 w 6949440"/>
                    <a:gd name="connsiteY65" fmla="*/ 1014705 h 1046392"/>
                    <a:gd name="connsiteX66" fmla="*/ 5913120 w 6949440"/>
                    <a:gd name="connsiteY66" fmla="*/ 869925 h 1046392"/>
                    <a:gd name="connsiteX67" fmla="*/ 5966460 w 6949440"/>
                    <a:gd name="connsiteY67" fmla="*/ 953745 h 1046392"/>
                    <a:gd name="connsiteX68" fmla="*/ 6111240 w 6949440"/>
                    <a:gd name="connsiteY68" fmla="*/ 839445 h 1046392"/>
                    <a:gd name="connsiteX69" fmla="*/ 6377940 w 6949440"/>
                    <a:gd name="connsiteY69" fmla="*/ 778485 h 1046392"/>
                    <a:gd name="connsiteX70" fmla="*/ 6492240 w 6949440"/>
                    <a:gd name="connsiteY70" fmla="*/ 793725 h 1046392"/>
                    <a:gd name="connsiteX71" fmla="*/ 6560820 w 6949440"/>
                    <a:gd name="connsiteY71" fmla="*/ 664185 h 1046392"/>
                    <a:gd name="connsiteX72" fmla="*/ 6591300 w 6949440"/>
                    <a:gd name="connsiteY72" fmla="*/ 824205 h 1046392"/>
                    <a:gd name="connsiteX73" fmla="*/ 6781800 w 6949440"/>
                    <a:gd name="connsiteY73" fmla="*/ 1037565 h 1046392"/>
                    <a:gd name="connsiteX74" fmla="*/ 6949440 w 6949440"/>
                    <a:gd name="connsiteY7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737860 w 6949440"/>
                    <a:gd name="connsiteY62" fmla="*/ 816585 h 1046392"/>
                    <a:gd name="connsiteX63" fmla="*/ 5829300 w 6949440"/>
                    <a:gd name="connsiteY63" fmla="*/ 725145 h 1046392"/>
                    <a:gd name="connsiteX64" fmla="*/ 5882640 w 6949440"/>
                    <a:gd name="connsiteY64" fmla="*/ 1014705 h 1046392"/>
                    <a:gd name="connsiteX65" fmla="*/ 5913120 w 6949440"/>
                    <a:gd name="connsiteY65" fmla="*/ 869925 h 1046392"/>
                    <a:gd name="connsiteX66" fmla="*/ 5966460 w 6949440"/>
                    <a:gd name="connsiteY66" fmla="*/ 953745 h 1046392"/>
                    <a:gd name="connsiteX67" fmla="*/ 6111240 w 6949440"/>
                    <a:gd name="connsiteY67" fmla="*/ 839445 h 1046392"/>
                    <a:gd name="connsiteX68" fmla="*/ 6377940 w 6949440"/>
                    <a:gd name="connsiteY68" fmla="*/ 778485 h 1046392"/>
                    <a:gd name="connsiteX69" fmla="*/ 6492240 w 6949440"/>
                    <a:gd name="connsiteY69" fmla="*/ 793725 h 1046392"/>
                    <a:gd name="connsiteX70" fmla="*/ 6560820 w 6949440"/>
                    <a:gd name="connsiteY70" fmla="*/ 664185 h 1046392"/>
                    <a:gd name="connsiteX71" fmla="*/ 6591300 w 6949440"/>
                    <a:gd name="connsiteY71" fmla="*/ 824205 h 1046392"/>
                    <a:gd name="connsiteX72" fmla="*/ 6781800 w 6949440"/>
                    <a:gd name="connsiteY72" fmla="*/ 1037565 h 1046392"/>
                    <a:gd name="connsiteX73" fmla="*/ 6949440 w 6949440"/>
                    <a:gd name="connsiteY7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737860 w 6949440"/>
                    <a:gd name="connsiteY61" fmla="*/ 816585 h 1046392"/>
                    <a:gd name="connsiteX62" fmla="*/ 5829300 w 6949440"/>
                    <a:gd name="connsiteY62" fmla="*/ 725145 h 1046392"/>
                    <a:gd name="connsiteX63" fmla="*/ 5882640 w 6949440"/>
                    <a:gd name="connsiteY63" fmla="*/ 1014705 h 1046392"/>
                    <a:gd name="connsiteX64" fmla="*/ 5913120 w 6949440"/>
                    <a:gd name="connsiteY64" fmla="*/ 869925 h 1046392"/>
                    <a:gd name="connsiteX65" fmla="*/ 5966460 w 6949440"/>
                    <a:gd name="connsiteY65" fmla="*/ 953745 h 1046392"/>
                    <a:gd name="connsiteX66" fmla="*/ 6111240 w 6949440"/>
                    <a:gd name="connsiteY66" fmla="*/ 839445 h 1046392"/>
                    <a:gd name="connsiteX67" fmla="*/ 6377940 w 6949440"/>
                    <a:gd name="connsiteY67" fmla="*/ 778485 h 1046392"/>
                    <a:gd name="connsiteX68" fmla="*/ 6492240 w 6949440"/>
                    <a:gd name="connsiteY68" fmla="*/ 793725 h 1046392"/>
                    <a:gd name="connsiteX69" fmla="*/ 6560820 w 6949440"/>
                    <a:gd name="connsiteY69" fmla="*/ 664185 h 1046392"/>
                    <a:gd name="connsiteX70" fmla="*/ 6591300 w 6949440"/>
                    <a:gd name="connsiteY70" fmla="*/ 824205 h 1046392"/>
                    <a:gd name="connsiteX71" fmla="*/ 6781800 w 6949440"/>
                    <a:gd name="connsiteY71" fmla="*/ 1037565 h 1046392"/>
                    <a:gd name="connsiteX72" fmla="*/ 6949440 w 6949440"/>
                    <a:gd name="connsiteY7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29300 w 6949440"/>
                    <a:gd name="connsiteY61" fmla="*/ 725145 h 1046392"/>
                    <a:gd name="connsiteX62" fmla="*/ 5882640 w 6949440"/>
                    <a:gd name="connsiteY62" fmla="*/ 1014705 h 1046392"/>
                    <a:gd name="connsiteX63" fmla="*/ 5913120 w 6949440"/>
                    <a:gd name="connsiteY63" fmla="*/ 869925 h 1046392"/>
                    <a:gd name="connsiteX64" fmla="*/ 5966460 w 6949440"/>
                    <a:gd name="connsiteY64" fmla="*/ 953745 h 1046392"/>
                    <a:gd name="connsiteX65" fmla="*/ 6111240 w 6949440"/>
                    <a:gd name="connsiteY65" fmla="*/ 839445 h 1046392"/>
                    <a:gd name="connsiteX66" fmla="*/ 6377940 w 6949440"/>
                    <a:gd name="connsiteY66" fmla="*/ 778485 h 1046392"/>
                    <a:gd name="connsiteX67" fmla="*/ 6492240 w 6949440"/>
                    <a:gd name="connsiteY67" fmla="*/ 793725 h 1046392"/>
                    <a:gd name="connsiteX68" fmla="*/ 6560820 w 6949440"/>
                    <a:gd name="connsiteY68" fmla="*/ 664185 h 1046392"/>
                    <a:gd name="connsiteX69" fmla="*/ 6591300 w 6949440"/>
                    <a:gd name="connsiteY69" fmla="*/ 824205 h 1046392"/>
                    <a:gd name="connsiteX70" fmla="*/ 6781800 w 6949440"/>
                    <a:gd name="connsiteY70" fmla="*/ 1037565 h 1046392"/>
                    <a:gd name="connsiteX71" fmla="*/ 6949440 w 6949440"/>
                    <a:gd name="connsiteY7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82640 w 6949440"/>
                    <a:gd name="connsiteY61" fmla="*/ 1014705 h 1046392"/>
                    <a:gd name="connsiteX62" fmla="*/ 5913120 w 6949440"/>
                    <a:gd name="connsiteY62" fmla="*/ 869925 h 1046392"/>
                    <a:gd name="connsiteX63" fmla="*/ 5966460 w 6949440"/>
                    <a:gd name="connsiteY63" fmla="*/ 953745 h 1046392"/>
                    <a:gd name="connsiteX64" fmla="*/ 6111240 w 6949440"/>
                    <a:gd name="connsiteY64" fmla="*/ 839445 h 1046392"/>
                    <a:gd name="connsiteX65" fmla="*/ 6377940 w 6949440"/>
                    <a:gd name="connsiteY65" fmla="*/ 778485 h 1046392"/>
                    <a:gd name="connsiteX66" fmla="*/ 6492240 w 6949440"/>
                    <a:gd name="connsiteY66" fmla="*/ 793725 h 1046392"/>
                    <a:gd name="connsiteX67" fmla="*/ 6560820 w 6949440"/>
                    <a:gd name="connsiteY67" fmla="*/ 664185 h 1046392"/>
                    <a:gd name="connsiteX68" fmla="*/ 6591300 w 6949440"/>
                    <a:gd name="connsiteY68" fmla="*/ 824205 h 1046392"/>
                    <a:gd name="connsiteX69" fmla="*/ 6781800 w 6949440"/>
                    <a:gd name="connsiteY69" fmla="*/ 1037565 h 1046392"/>
                    <a:gd name="connsiteX70" fmla="*/ 6949440 w 6949440"/>
                    <a:gd name="connsiteY7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13120 w 6949440"/>
                    <a:gd name="connsiteY61" fmla="*/ 869925 h 1046392"/>
                    <a:gd name="connsiteX62" fmla="*/ 5966460 w 6949440"/>
                    <a:gd name="connsiteY62" fmla="*/ 953745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5970282 w 6949440"/>
                    <a:gd name="connsiteY62" fmla="*/ 951537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111240 w 6949440"/>
                    <a:gd name="connsiteY61" fmla="*/ 839445 h 1046392"/>
                    <a:gd name="connsiteX62" fmla="*/ 6377940 w 6949440"/>
                    <a:gd name="connsiteY62" fmla="*/ 778485 h 1046392"/>
                    <a:gd name="connsiteX63" fmla="*/ 6492240 w 6949440"/>
                    <a:gd name="connsiteY63" fmla="*/ 793725 h 1046392"/>
                    <a:gd name="connsiteX64" fmla="*/ 6560820 w 6949440"/>
                    <a:gd name="connsiteY64" fmla="*/ 664185 h 1046392"/>
                    <a:gd name="connsiteX65" fmla="*/ 6591300 w 6949440"/>
                    <a:gd name="connsiteY65" fmla="*/ 824205 h 1046392"/>
                    <a:gd name="connsiteX66" fmla="*/ 6781800 w 6949440"/>
                    <a:gd name="connsiteY66" fmla="*/ 1037565 h 1046392"/>
                    <a:gd name="connsiteX67" fmla="*/ 6949440 w 6949440"/>
                    <a:gd name="connsiteY6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377940 w 6949440"/>
                    <a:gd name="connsiteY61" fmla="*/ 778485 h 1046392"/>
                    <a:gd name="connsiteX62" fmla="*/ 6492240 w 6949440"/>
                    <a:gd name="connsiteY62" fmla="*/ 793725 h 1046392"/>
                    <a:gd name="connsiteX63" fmla="*/ 6560820 w 6949440"/>
                    <a:gd name="connsiteY63" fmla="*/ 664185 h 1046392"/>
                    <a:gd name="connsiteX64" fmla="*/ 6591300 w 6949440"/>
                    <a:gd name="connsiteY64" fmla="*/ 824205 h 1046392"/>
                    <a:gd name="connsiteX65" fmla="*/ 6781800 w 6949440"/>
                    <a:gd name="connsiteY65" fmla="*/ 1037565 h 1046392"/>
                    <a:gd name="connsiteX66" fmla="*/ 6949440 w 6949440"/>
                    <a:gd name="connsiteY6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60820 w 6949440"/>
                    <a:gd name="connsiteY62" fmla="*/ 664185 h 1046392"/>
                    <a:gd name="connsiteX63" fmla="*/ 6591300 w 6949440"/>
                    <a:gd name="connsiteY63" fmla="*/ 824205 h 1046392"/>
                    <a:gd name="connsiteX64" fmla="*/ 6781800 w 6949440"/>
                    <a:gd name="connsiteY64" fmla="*/ 1037565 h 1046392"/>
                    <a:gd name="connsiteX65" fmla="*/ 6949440 w 6949440"/>
                    <a:gd name="connsiteY6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91300 w 6949440"/>
                    <a:gd name="connsiteY62" fmla="*/ 824205 h 1046392"/>
                    <a:gd name="connsiteX63" fmla="*/ 6781800 w 6949440"/>
                    <a:gd name="connsiteY63" fmla="*/ 1037565 h 1046392"/>
                    <a:gd name="connsiteX64" fmla="*/ 6949440 w 6949440"/>
                    <a:gd name="connsiteY6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591300 w 6949440"/>
                    <a:gd name="connsiteY61" fmla="*/ 824205 h 1046392"/>
                    <a:gd name="connsiteX62" fmla="*/ 6781800 w 6949440"/>
                    <a:gd name="connsiteY62" fmla="*/ 1037565 h 1046392"/>
                    <a:gd name="connsiteX63" fmla="*/ 6949440 w 6949440"/>
                    <a:gd name="connsiteY6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781800 w 6949440"/>
                    <a:gd name="connsiteY61" fmla="*/ 1037565 h 1046392"/>
                    <a:gd name="connsiteX62" fmla="*/ 6949440 w 6949440"/>
                    <a:gd name="connsiteY6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949440 w 6949440"/>
                    <a:gd name="connsiteY61" fmla="*/ 90802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250180 w 5250180"/>
                    <a:gd name="connsiteY60" fmla="*/ 62608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184470 w 5250180"/>
                    <a:gd name="connsiteY60" fmla="*/ 644356 h 1046392"/>
                    <a:gd name="connsiteX61" fmla="*/ 5250180 w 5250180"/>
                    <a:gd name="connsiteY61" fmla="*/ 62608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184470 w 5283518"/>
                    <a:gd name="connsiteY60" fmla="*/ 644356 h 1046392"/>
                    <a:gd name="connsiteX61" fmla="*/ 5283518 w 5283518"/>
                    <a:gd name="connsiteY61" fmla="*/ 79753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222570 w 5283518"/>
                    <a:gd name="connsiteY60" fmla="*/ 601493 h 1046392"/>
                    <a:gd name="connsiteX61" fmla="*/ 5283518 w 5283518"/>
                    <a:gd name="connsiteY61" fmla="*/ 797535 h 1046392"/>
                    <a:gd name="connsiteX0" fmla="*/ 0 w 5281136"/>
                    <a:gd name="connsiteY0" fmla="*/ 824205 h 1046392"/>
                    <a:gd name="connsiteX1" fmla="*/ 99060 w 5281136"/>
                    <a:gd name="connsiteY1" fmla="*/ 793725 h 1046392"/>
                    <a:gd name="connsiteX2" fmla="*/ 182880 w 5281136"/>
                    <a:gd name="connsiteY2" fmla="*/ 824205 h 1046392"/>
                    <a:gd name="connsiteX3" fmla="*/ 289560 w 5281136"/>
                    <a:gd name="connsiteY3" fmla="*/ 801345 h 1046392"/>
                    <a:gd name="connsiteX4" fmla="*/ 374650 w 5281136"/>
                    <a:gd name="connsiteY4" fmla="*/ 755625 h 1046392"/>
                    <a:gd name="connsiteX5" fmla="*/ 609600 w 5281136"/>
                    <a:gd name="connsiteY5" fmla="*/ 801345 h 1046392"/>
                    <a:gd name="connsiteX6" fmla="*/ 716280 w 5281136"/>
                    <a:gd name="connsiteY6" fmla="*/ 839445 h 1046392"/>
                    <a:gd name="connsiteX7" fmla="*/ 779780 w 5281136"/>
                    <a:gd name="connsiteY7" fmla="*/ 815315 h 1046392"/>
                    <a:gd name="connsiteX8" fmla="*/ 838200 w 5281136"/>
                    <a:gd name="connsiteY8" fmla="*/ 786105 h 1046392"/>
                    <a:gd name="connsiteX9" fmla="*/ 916940 w 5281136"/>
                    <a:gd name="connsiteY9" fmla="*/ 758165 h 1046392"/>
                    <a:gd name="connsiteX10" fmla="*/ 1064260 w 5281136"/>
                    <a:gd name="connsiteY10" fmla="*/ 821665 h 1046392"/>
                    <a:gd name="connsiteX11" fmla="*/ 1394460 w 5281136"/>
                    <a:gd name="connsiteY11" fmla="*/ 755625 h 1046392"/>
                    <a:gd name="connsiteX12" fmla="*/ 1521460 w 5281136"/>
                    <a:gd name="connsiteY12" fmla="*/ 834365 h 1046392"/>
                    <a:gd name="connsiteX13" fmla="*/ 1630680 w 5281136"/>
                    <a:gd name="connsiteY13" fmla="*/ 793725 h 1046392"/>
                    <a:gd name="connsiteX14" fmla="*/ 1729740 w 5281136"/>
                    <a:gd name="connsiteY14" fmla="*/ 793725 h 1046392"/>
                    <a:gd name="connsiteX15" fmla="*/ 2042160 w 5281136"/>
                    <a:gd name="connsiteY15" fmla="*/ 824205 h 1046392"/>
                    <a:gd name="connsiteX16" fmla="*/ 2133600 w 5281136"/>
                    <a:gd name="connsiteY16" fmla="*/ 864845 h 1046392"/>
                    <a:gd name="connsiteX17" fmla="*/ 2217420 w 5281136"/>
                    <a:gd name="connsiteY17" fmla="*/ 824205 h 1046392"/>
                    <a:gd name="connsiteX18" fmla="*/ 2583180 w 5281136"/>
                    <a:gd name="connsiteY18" fmla="*/ 816585 h 1046392"/>
                    <a:gd name="connsiteX19" fmla="*/ 2644140 w 5281136"/>
                    <a:gd name="connsiteY19" fmla="*/ 871195 h 1046392"/>
                    <a:gd name="connsiteX20" fmla="*/ 2735580 w 5281136"/>
                    <a:gd name="connsiteY20" fmla="*/ 740385 h 1046392"/>
                    <a:gd name="connsiteX21" fmla="*/ 2827020 w 5281136"/>
                    <a:gd name="connsiteY21" fmla="*/ 885165 h 1046392"/>
                    <a:gd name="connsiteX22" fmla="*/ 2888933 w 5281136"/>
                    <a:gd name="connsiteY22" fmla="*/ 447015 h 1046392"/>
                    <a:gd name="connsiteX23" fmla="*/ 2978468 w 5281136"/>
                    <a:gd name="connsiteY23" fmla="*/ 723240 h 1046392"/>
                    <a:gd name="connsiteX24" fmla="*/ 3034665 w 5281136"/>
                    <a:gd name="connsiteY24" fmla="*/ 450825 h 1046392"/>
                    <a:gd name="connsiteX25" fmla="*/ 3124200 w 5281136"/>
                    <a:gd name="connsiteY25" fmla="*/ 567982 h 1046392"/>
                    <a:gd name="connsiteX26" fmla="*/ 3139440 w 5281136"/>
                    <a:gd name="connsiteY26" fmla="*/ 1245 h 1046392"/>
                    <a:gd name="connsiteX27" fmla="*/ 3177540 w 5281136"/>
                    <a:gd name="connsiteY27" fmla="*/ 748005 h 1046392"/>
                    <a:gd name="connsiteX28" fmla="*/ 3215640 w 5281136"/>
                    <a:gd name="connsiteY28" fmla="*/ 344145 h 1046392"/>
                    <a:gd name="connsiteX29" fmla="*/ 3253740 w 5281136"/>
                    <a:gd name="connsiteY29" fmla="*/ 839445 h 1046392"/>
                    <a:gd name="connsiteX30" fmla="*/ 3335655 w 5281136"/>
                    <a:gd name="connsiteY30" fmla="*/ 622275 h 1046392"/>
                    <a:gd name="connsiteX31" fmla="*/ 3375660 w 5281136"/>
                    <a:gd name="connsiteY31" fmla="*/ 770865 h 1046392"/>
                    <a:gd name="connsiteX32" fmla="*/ 3436620 w 5281136"/>
                    <a:gd name="connsiteY32" fmla="*/ 691807 h 1046392"/>
                    <a:gd name="connsiteX33" fmla="*/ 3581400 w 5281136"/>
                    <a:gd name="connsiteY33" fmla="*/ 1045185 h 1046392"/>
                    <a:gd name="connsiteX34" fmla="*/ 3665220 w 5281136"/>
                    <a:gd name="connsiteY34" fmla="*/ 549885 h 1046392"/>
                    <a:gd name="connsiteX35" fmla="*/ 3718560 w 5281136"/>
                    <a:gd name="connsiteY35" fmla="*/ 862305 h 1046392"/>
                    <a:gd name="connsiteX36" fmla="*/ 3771900 w 5281136"/>
                    <a:gd name="connsiteY36" fmla="*/ 603225 h 1046392"/>
                    <a:gd name="connsiteX37" fmla="*/ 3840480 w 5281136"/>
                    <a:gd name="connsiteY37" fmla="*/ 648945 h 1046392"/>
                    <a:gd name="connsiteX38" fmla="*/ 3863340 w 5281136"/>
                    <a:gd name="connsiteY38" fmla="*/ 488925 h 1046392"/>
                    <a:gd name="connsiteX39" fmla="*/ 3916680 w 5281136"/>
                    <a:gd name="connsiteY39" fmla="*/ 740385 h 1046392"/>
                    <a:gd name="connsiteX40" fmla="*/ 3962400 w 5281136"/>
                    <a:gd name="connsiteY40" fmla="*/ 214605 h 1046392"/>
                    <a:gd name="connsiteX41" fmla="*/ 3992880 w 5281136"/>
                    <a:gd name="connsiteY41" fmla="*/ 908025 h 1046392"/>
                    <a:gd name="connsiteX42" fmla="*/ 4038600 w 5281136"/>
                    <a:gd name="connsiteY42" fmla="*/ 565125 h 1046392"/>
                    <a:gd name="connsiteX43" fmla="*/ 4069080 w 5281136"/>
                    <a:gd name="connsiteY43" fmla="*/ 717525 h 1046392"/>
                    <a:gd name="connsiteX44" fmla="*/ 4084320 w 5281136"/>
                    <a:gd name="connsiteY44" fmla="*/ 641325 h 1046392"/>
                    <a:gd name="connsiteX45" fmla="*/ 4168140 w 5281136"/>
                    <a:gd name="connsiteY45" fmla="*/ 847065 h 1046392"/>
                    <a:gd name="connsiteX46" fmla="*/ 4236720 w 5281136"/>
                    <a:gd name="connsiteY46" fmla="*/ 694665 h 1046392"/>
                    <a:gd name="connsiteX47" fmla="*/ 4305300 w 5281136"/>
                    <a:gd name="connsiteY47" fmla="*/ 991845 h 1046392"/>
                    <a:gd name="connsiteX48" fmla="*/ 4381500 w 5281136"/>
                    <a:gd name="connsiteY48" fmla="*/ 725145 h 1046392"/>
                    <a:gd name="connsiteX49" fmla="*/ 4439603 w 5281136"/>
                    <a:gd name="connsiteY49" fmla="*/ 849923 h 1046392"/>
                    <a:gd name="connsiteX50" fmla="*/ 4465320 w 5281136"/>
                    <a:gd name="connsiteY50" fmla="*/ 488925 h 1046392"/>
                    <a:gd name="connsiteX51" fmla="*/ 4549140 w 5281136"/>
                    <a:gd name="connsiteY51" fmla="*/ 793725 h 1046392"/>
                    <a:gd name="connsiteX52" fmla="*/ 4625340 w 5281136"/>
                    <a:gd name="connsiteY52" fmla="*/ 466065 h 1046392"/>
                    <a:gd name="connsiteX53" fmla="*/ 4693920 w 5281136"/>
                    <a:gd name="connsiteY53" fmla="*/ 587985 h 1046392"/>
                    <a:gd name="connsiteX54" fmla="*/ 4777740 w 5281136"/>
                    <a:gd name="connsiteY54" fmla="*/ 92685 h 1046392"/>
                    <a:gd name="connsiteX55" fmla="*/ 4785360 w 5281136"/>
                    <a:gd name="connsiteY55" fmla="*/ 1022325 h 1046392"/>
                    <a:gd name="connsiteX56" fmla="*/ 4899660 w 5281136"/>
                    <a:gd name="connsiteY56" fmla="*/ 717525 h 1046392"/>
                    <a:gd name="connsiteX57" fmla="*/ 4968240 w 5281136"/>
                    <a:gd name="connsiteY57" fmla="*/ 808965 h 1046392"/>
                    <a:gd name="connsiteX58" fmla="*/ 5006340 w 5281136"/>
                    <a:gd name="connsiteY58" fmla="*/ 694665 h 1046392"/>
                    <a:gd name="connsiteX59" fmla="*/ 5151120 w 5281136"/>
                    <a:gd name="connsiteY59" fmla="*/ 976605 h 1046392"/>
                    <a:gd name="connsiteX60" fmla="*/ 5222570 w 5281136"/>
                    <a:gd name="connsiteY60" fmla="*/ 601493 h 1046392"/>
                    <a:gd name="connsiteX61" fmla="*/ 5281136 w 5281136"/>
                    <a:gd name="connsiteY61" fmla="*/ 804678 h 1046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281136" h="1046392">
                      <a:moveTo>
                        <a:pt x="0" y="824205"/>
                      </a:moveTo>
                      <a:cubicBezTo>
                        <a:pt x="34290" y="808965"/>
                        <a:pt x="68580" y="793725"/>
                        <a:pt x="99060" y="793725"/>
                      </a:cubicBezTo>
                      <a:cubicBezTo>
                        <a:pt x="129540" y="793725"/>
                        <a:pt x="151130" y="822935"/>
                        <a:pt x="182880" y="824205"/>
                      </a:cubicBezTo>
                      <a:cubicBezTo>
                        <a:pt x="214630" y="825475"/>
                        <a:pt x="257598" y="812775"/>
                        <a:pt x="289560" y="801345"/>
                      </a:cubicBezTo>
                      <a:cubicBezTo>
                        <a:pt x="321522" y="789915"/>
                        <a:pt x="321310" y="755625"/>
                        <a:pt x="374650" y="755625"/>
                      </a:cubicBezTo>
                      <a:cubicBezTo>
                        <a:pt x="427990" y="755625"/>
                        <a:pt x="552662" y="787375"/>
                        <a:pt x="609600" y="801345"/>
                      </a:cubicBezTo>
                      <a:cubicBezTo>
                        <a:pt x="666538" y="815315"/>
                        <a:pt x="687917" y="837117"/>
                        <a:pt x="716280" y="839445"/>
                      </a:cubicBezTo>
                      <a:cubicBezTo>
                        <a:pt x="744643" y="841773"/>
                        <a:pt x="759460" y="824205"/>
                        <a:pt x="779780" y="815315"/>
                      </a:cubicBezTo>
                      <a:cubicBezTo>
                        <a:pt x="800100" y="806425"/>
                        <a:pt x="815340" y="795630"/>
                        <a:pt x="838200" y="786105"/>
                      </a:cubicBezTo>
                      <a:cubicBezTo>
                        <a:pt x="861060" y="776580"/>
                        <a:pt x="879263" y="752238"/>
                        <a:pt x="916940" y="758165"/>
                      </a:cubicBezTo>
                      <a:cubicBezTo>
                        <a:pt x="954617" y="764092"/>
                        <a:pt x="984673" y="822088"/>
                        <a:pt x="1064260" y="821665"/>
                      </a:cubicBezTo>
                      <a:cubicBezTo>
                        <a:pt x="1143847" y="821242"/>
                        <a:pt x="1318260" y="753508"/>
                        <a:pt x="1394460" y="755625"/>
                      </a:cubicBezTo>
                      <a:cubicBezTo>
                        <a:pt x="1470660" y="757742"/>
                        <a:pt x="1482090" y="828015"/>
                        <a:pt x="1521460" y="834365"/>
                      </a:cubicBezTo>
                      <a:cubicBezTo>
                        <a:pt x="1560830" y="840715"/>
                        <a:pt x="1595967" y="800498"/>
                        <a:pt x="1630680" y="793725"/>
                      </a:cubicBezTo>
                      <a:cubicBezTo>
                        <a:pt x="1665393" y="786952"/>
                        <a:pt x="1661160" y="788645"/>
                        <a:pt x="1729740" y="793725"/>
                      </a:cubicBezTo>
                      <a:cubicBezTo>
                        <a:pt x="1798320" y="798805"/>
                        <a:pt x="1974850" y="812352"/>
                        <a:pt x="2042160" y="824205"/>
                      </a:cubicBezTo>
                      <a:cubicBezTo>
                        <a:pt x="2109470" y="836058"/>
                        <a:pt x="2104390" y="864845"/>
                        <a:pt x="2133600" y="864845"/>
                      </a:cubicBezTo>
                      <a:cubicBezTo>
                        <a:pt x="2162810" y="864845"/>
                        <a:pt x="2142490" y="832248"/>
                        <a:pt x="2217420" y="824205"/>
                      </a:cubicBezTo>
                      <a:cubicBezTo>
                        <a:pt x="2292350" y="816162"/>
                        <a:pt x="2512060" y="808753"/>
                        <a:pt x="2583180" y="816585"/>
                      </a:cubicBezTo>
                      <a:cubicBezTo>
                        <a:pt x="2654300" y="824417"/>
                        <a:pt x="2618740" y="883895"/>
                        <a:pt x="2644140" y="871195"/>
                      </a:cubicBezTo>
                      <a:cubicBezTo>
                        <a:pt x="2669540" y="858495"/>
                        <a:pt x="2705100" y="738057"/>
                        <a:pt x="2735580" y="740385"/>
                      </a:cubicBezTo>
                      <a:cubicBezTo>
                        <a:pt x="2766060" y="742713"/>
                        <a:pt x="2801461" y="934060"/>
                        <a:pt x="2827020" y="885165"/>
                      </a:cubicBezTo>
                      <a:cubicBezTo>
                        <a:pt x="2852579" y="836270"/>
                        <a:pt x="2863692" y="474002"/>
                        <a:pt x="2888933" y="447015"/>
                      </a:cubicBezTo>
                      <a:cubicBezTo>
                        <a:pt x="2914174" y="420028"/>
                        <a:pt x="2954179" y="722605"/>
                        <a:pt x="2978468" y="723240"/>
                      </a:cubicBezTo>
                      <a:cubicBezTo>
                        <a:pt x="3002757" y="723875"/>
                        <a:pt x="3010377" y="476701"/>
                        <a:pt x="3034665" y="450825"/>
                      </a:cubicBezTo>
                      <a:cubicBezTo>
                        <a:pt x="3058953" y="424949"/>
                        <a:pt x="3106738" y="642912"/>
                        <a:pt x="3124200" y="567982"/>
                      </a:cubicBezTo>
                      <a:cubicBezTo>
                        <a:pt x="3141662" y="493052"/>
                        <a:pt x="3130550" y="-28759"/>
                        <a:pt x="3139440" y="1245"/>
                      </a:cubicBezTo>
                      <a:cubicBezTo>
                        <a:pt x="3148330" y="31249"/>
                        <a:pt x="3164840" y="690855"/>
                        <a:pt x="3177540" y="748005"/>
                      </a:cubicBezTo>
                      <a:cubicBezTo>
                        <a:pt x="3190240" y="805155"/>
                        <a:pt x="3202940" y="328905"/>
                        <a:pt x="3215640" y="344145"/>
                      </a:cubicBezTo>
                      <a:cubicBezTo>
                        <a:pt x="3228340" y="359385"/>
                        <a:pt x="3233738" y="793090"/>
                        <a:pt x="3253740" y="839445"/>
                      </a:cubicBezTo>
                      <a:cubicBezTo>
                        <a:pt x="3273742" y="885800"/>
                        <a:pt x="3315335" y="633705"/>
                        <a:pt x="3335655" y="622275"/>
                      </a:cubicBezTo>
                      <a:cubicBezTo>
                        <a:pt x="3355975" y="610845"/>
                        <a:pt x="3358833" y="759276"/>
                        <a:pt x="3375660" y="770865"/>
                      </a:cubicBezTo>
                      <a:cubicBezTo>
                        <a:pt x="3392487" y="782454"/>
                        <a:pt x="3402330" y="646087"/>
                        <a:pt x="3436620" y="691807"/>
                      </a:cubicBezTo>
                      <a:cubicBezTo>
                        <a:pt x="3470910" y="737527"/>
                        <a:pt x="3543300" y="1068839"/>
                        <a:pt x="3581400" y="1045185"/>
                      </a:cubicBezTo>
                      <a:cubicBezTo>
                        <a:pt x="3619500" y="1021531"/>
                        <a:pt x="3642360" y="580365"/>
                        <a:pt x="3665220" y="549885"/>
                      </a:cubicBezTo>
                      <a:cubicBezTo>
                        <a:pt x="3688080" y="519405"/>
                        <a:pt x="3700780" y="853415"/>
                        <a:pt x="3718560" y="862305"/>
                      </a:cubicBezTo>
                      <a:cubicBezTo>
                        <a:pt x="3736340" y="871195"/>
                        <a:pt x="3751580" y="638785"/>
                        <a:pt x="3771900" y="603225"/>
                      </a:cubicBezTo>
                      <a:cubicBezTo>
                        <a:pt x="3792220" y="567665"/>
                        <a:pt x="3825240" y="667995"/>
                        <a:pt x="3840480" y="648945"/>
                      </a:cubicBezTo>
                      <a:cubicBezTo>
                        <a:pt x="3855720" y="629895"/>
                        <a:pt x="3850640" y="473685"/>
                        <a:pt x="3863340" y="488925"/>
                      </a:cubicBezTo>
                      <a:cubicBezTo>
                        <a:pt x="3876040" y="504165"/>
                        <a:pt x="3900170" y="786105"/>
                        <a:pt x="3916680" y="740385"/>
                      </a:cubicBezTo>
                      <a:cubicBezTo>
                        <a:pt x="3933190" y="694665"/>
                        <a:pt x="3949700" y="186665"/>
                        <a:pt x="3962400" y="214605"/>
                      </a:cubicBezTo>
                      <a:cubicBezTo>
                        <a:pt x="3975100" y="242545"/>
                        <a:pt x="3980180" y="849605"/>
                        <a:pt x="3992880" y="908025"/>
                      </a:cubicBezTo>
                      <a:cubicBezTo>
                        <a:pt x="4005580" y="966445"/>
                        <a:pt x="4025900" y="596875"/>
                        <a:pt x="4038600" y="565125"/>
                      </a:cubicBezTo>
                      <a:cubicBezTo>
                        <a:pt x="4051300" y="533375"/>
                        <a:pt x="4061460" y="704825"/>
                        <a:pt x="4069080" y="717525"/>
                      </a:cubicBezTo>
                      <a:cubicBezTo>
                        <a:pt x="4076700" y="730225"/>
                        <a:pt x="4067810" y="619735"/>
                        <a:pt x="4084320" y="641325"/>
                      </a:cubicBezTo>
                      <a:cubicBezTo>
                        <a:pt x="4100830" y="662915"/>
                        <a:pt x="4142740" y="838175"/>
                        <a:pt x="4168140" y="847065"/>
                      </a:cubicBezTo>
                      <a:cubicBezTo>
                        <a:pt x="4193540" y="855955"/>
                        <a:pt x="4213860" y="670535"/>
                        <a:pt x="4236720" y="694665"/>
                      </a:cubicBezTo>
                      <a:cubicBezTo>
                        <a:pt x="4259580" y="718795"/>
                        <a:pt x="4281170" y="986765"/>
                        <a:pt x="4305300" y="991845"/>
                      </a:cubicBezTo>
                      <a:cubicBezTo>
                        <a:pt x="4329430" y="996925"/>
                        <a:pt x="4359116" y="748799"/>
                        <a:pt x="4381500" y="725145"/>
                      </a:cubicBezTo>
                      <a:cubicBezTo>
                        <a:pt x="4403884" y="701491"/>
                        <a:pt x="4425633" y="889293"/>
                        <a:pt x="4439603" y="849923"/>
                      </a:cubicBezTo>
                      <a:cubicBezTo>
                        <a:pt x="4453573" y="810553"/>
                        <a:pt x="4447064" y="498291"/>
                        <a:pt x="4465320" y="488925"/>
                      </a:cubicBezTo>
                      <a:cubicBezTo>
                        <a:pt x="4483576" y="479559"/>
                        <a:pt x="4522470" y="797535"/>
                        <a:pt x="4549140" y="793725"/>
                      </a:cubicBezTo>
                      <a:cubicBezTo>
                        <a:pt x="4575810" y="789915"/>
                        <a:pt x="4601210" y="500355"/>
                        <a:pt x="4625340" y="466065"/>
                      </a:cubicBezTo>
                      <a:cubicBezTo>
                        <a:pt x="4649470" y="431775"/>
                        <a:pt x="4668520" y="650215"/>
                        <a:pt x="4693920" y="587985"/>
                      </a:cubicBezTo>
                      <a:cubicBezTo>
                        <a:pt x="4719320" y="525755"/>
                        <a:pt x="4762500" y="20295"/>
                        <a:pt x="4777740" y="92685"/>
                      </a:cubicBezTo>
                      <a:cubicBezTo>
                        <a:pt x="4792980" y="165075"/>
                        <a:pt x="4765040" y="918185"/>
                        <a:pt x="4785360" y="1022325"/>
                      </a:cubicBezTo>
                      <a:cubicBezTo>
                        <a:pt x="4805680" y="1126465"/>
                        <a:pt x="4869180" y="753085"/>
                        <a:pt x="4899660" y="717525"/>
                      </a:cubicBezTo>
                      <a:cubicBezTo>
                        <a:pt x="4930140" y="681965"/>
                        <a:pt x="4950460" y="812775"/>
                        <a:pt x="4968240" y="808965"/>
                      </a:cubicBezTo>
                      <a:cubicBezTo>
                        <a:pt x="4986020" y="805155"/>
                        <a:pt x="4975860" y="666725"/>
                        <a:pt x="5006340" y="694665"/>
                      </a:cubicBezTo>
                      <a:cubicBezTo>
                        <a:pt x="5036820" y="722605"/>
                        <a:pt x="5115082" y="992134"/>
                        <a:pt x="5151120" y="976605"/>
                      </a:cubicBezTo>
                      <a:cubicBezTo>
                        <a:pt x="5187158" y="961076"/>
                        <a:pt x="5206060" y="659913"/>
                        <a:pt x="5222570" y="601493"/>
                      </a:cubicBezTo>
                      <a:cubicBezTo>
                        <a:pt x="5239080" y="543073"/>
                        <a:pt x="5270184" y="807723"/>
                        <a:pt x="5281136" y="804678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8" name="23 Forma libre">
                  <a:extLst>
                    <a:ext uri="{FF2B5EF4-FFF2-40B4-BE49-F238E27FC236}">
                      <a16:creationId xmlns:a16="http://schemas.microsoft.com/office/drawing/2014/main" id="{EE1ED290-764A-4909-B1A6-D8D8442CE35C}"/>
                    </a:ext>
                  </a:extLst>
                </p:cNvPr>
                <p:cNvSpPr/>
                <p:nvPr/>
              </p:nvSpPr>
              <p:spPr>
                <a:xfrm>
                  <a:off x="5646420" y="5593054"/>
                  <a:ext cx="1409700" cy="214168"/>
                </a:xfrm>
                <a:custGeom>
                  <a:avLst/>
                  <a:gdLst>
                    <a:gd name="connsiteX0" fmla="*/ 0 w 1409700"/>
                    <a:gd name="connsiteY0" fmla="*/ 0 h 152932"/>
                    <a:gd name="connsiteX1" fmla="*/ 38100 w 1409700"/>
                    <a:gd name="connsiteY1" fmla="*/ 152400 h 152932"/>
                    <a:gd name="connsiteX2" fmla="*/ 83820 w 1409700"/>
                    <a:gd name="connsiteY2" fmla="*/ 53340 h 152932"/>
                    <a:gd name="connsiteX3" fmla="*/ 167640 w 1409700"/>
                    <a:gd name="connsiteY3" fmla="*/ 137160 h 152932"/>
                    <a:gd name="connsiteX4" fmla="*/ 198120 w 1409700"/>
                    <a:gd name="connsiteY4" fmla="*/ 53340 h 152932"/>
                    <a:gd name="connsiteX5" fmla="*/ 289560 w 1409700"/>
                    <a:gd name="connsiteY5" fmla="*/ 137160 h 152932"/>
                    <a:gd name="connsiteX6" fmla="*/ 419100 w 1409700"/>
                    <a:gd name="connsiteY6" fmla="*/ 22860 h 152932"/>
                    <a:gd name="connsiteX7" fmla="*/ 769620 w 1409700"/>
                    <a:gd name="connsiteY7" fmla="*/ 129540 h 152932"/>
                    <a:gd name="connsiteX8" fmla="*/ 1036320 w 1409700"/>
                    <a:gd name="connsiteY8" fmla="*/ 68580 h 152932"/>
                    <a:gd name="connsiteX9" fmla="*/ 1226820 w 1409700"/>
                    <a:gd name="connsiteY9" fmla="*/ 114300 h 152932"/>
                    <a:gd name="connsiteX10" fmla="*/ 1409700 w 1409700"/>
                    <a:gd name="connsiteY10" fmla="*/ 76200 h 152932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198120 w 1409700"/>
                    <a:gd name="connsiteY4" fmla="*/ 114326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226695 w 1409700"/>
                    <a:gd name="connsiteY4" fmla="*/ 80988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9700" h="214168">
                      <a:moveTo>
                        <a:pt x="0" y="60986"/>
                      </a:moveTo>
                      <a:cubicBezTo>
                        <a:pt x="12065" y="132741"/>
                        <a:pt x="20161" y="223546"/>
                        <a:pt x="38100" y="213386"/>
                      </a:cubicBezTo>
                      <a:cubicBezTo>
                        <a:pt x="56039" y="203226"/>
                        <a:pt x="86043" y="2566"/>
                        <a:pt x="107633" y="26"/>
                      </a:cubicBezTo>
                      <a:cubicBezTo>
                        <a:pt x="129223" y="-2514"/>
                        <a:pt x="147796" y="184652"/>
                        <a:pt x="167640" y="198146"/>
                      </a:cubicBezTo>
                      <a:cubicBezTo>
                        <a:pt x="187484" y="211640"/>
                        <a:pt x="206375" y="80988"/>
                        <a:pt x="226695" y="80988"/>
                      </a:cubicBezTo>
                      <a:cubicBezTo>
                        <a:pt x="247015" y="80988"/>
                        <a:pt x="257493" y="197670"/>
                        <a:pt x="289560" y="198146"/>
                      </a:cubicBezTo>
                      <a:cubicBezTo>
                        <a:pt x="321627" y="198622"/>
                        <a:pt x="339090" y="85116"/>
                        <a:pt x="419100" y="83846"/>
                      </a:cubicBezTo>
                      <a:cubicBezTo>
                        <a:pt x="499110" y="82576"/>
                        <a:pt x="666750" y="182906"/>
                        <a:pt x="769620" y="190526"/>
                      </a:cubicBezTo>
                      <a:cubicBezTo>
                        <a:pt x="872490" y="198146"/>
                        <a:pt x="960120" y="132106"/>
                        <a:pt x="1036320" y="129566"/>
                      </a:cubicBezTo>
                      <a:cubicBezTo>
                        <a:pt x="1112520" y="127026"/>
                        <a:pt x="1164590" y="174016"/>
                        <a:pt x="1226820" y="175286"/>
                      </a:cubicBezTo>
                      <a:cubicBezTo>
                        <a:pt x="1289050" y="176556"/>
                        <a:pt x="1349375" y="156871"/>
                        <a:pt x="1409700" y="137186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4" name="24 Grupo">
                <a:extLst>
                  <a:ext uri="{FF2B5EF4-FFF2-40B4-BE49-F238E27FC236}">
                    <a16:creationId xmlns:a16="http://schemas.microsoft.com/office/drawing/2014/main" id="{3C7E31E4-9217-45D5-8CB1-B0538572A8BE}"/>
                  </a:ext>
                </a:extLst>
              </p:cNvPr>
              <p:cNvGrpSpPr/>
              <p:nvPr/>
            </p:nvGrpSpPr>
            <p:grpSpPr>
              <a:xfrm>
                <a:off x="1909271" y="5379338"/>
                <a:ext cx="1852452" cy="339182"/>
                <a:chOff x="251448" y="4842361"/>
                <a:chExt cx="6804672" cy="1245928"/>
              </a:xfrm>
            </p:grpSpPr>
            <p:sp>
              <p:nvSpPr>
                <p:cNvPr id="95" name="25 Forma libre">
                  <a:extLst>
                    <a:ext uri="{FF2B5EF4-FFF2-40B4-BE49-F238E27FC236}">
                      <a16:creationId xmlns:a16="http://schemas.microsoft.com/office/drawing/2014/main" id="{224A5C9F-9684-40DB-BB3B-70BDC276B218}"/>
                    </a:ext>
                  </a:extLst>
                </p:cNvPr>
                <p:cNvSpPr/>
                <p:nvPr/>
              </p:nvSpPr>
              <p:spPr>
                <a:xfrm>
                  <a:off x="251448" y="4842361"/>
                  <a:ext cx="5391152" cy="1245928"/>
                </a:xfrm>
                <a:custGeom>
                  <a:avLst/>
                  <a:gdLst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45720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0185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554980 w 7231380"/>
                    <a:gd name="connsiteY63" fmla="*/ 830669 h 1245928"/>
                    <a:gd name="connsiteX64" fmla="*/ 5608320 w 7231380"/>
                    <a:gd name="connsiteY64" fmla="*/ 739229 h 1245928"/>
                    <a:gd name="connsiteX65" fmla="*/ 5654040 w 7231380"/>
                    <a:gd name="connsiteY65" fmla="*/ 983069 h 1245928"/>
                    <a:gd name="connsiteX66" fmla="*/ 5692140 w 7231380"/>
                    <a:gd name="connsiteY66" fmla="*/ 266789 h 1245928"/>
                    <a:gd name="connsiteX67" fmla="*/ 5760720 w 7231380"/>
                    <a:gd name="connsiteY67" fmla="*/ 541109 h 1245928"/>
                    <a:gd name="connsiteX68" fmla="*/ 5806440 w 7231380"/>
                    <a:gd name="connsiteY68" fmla="*/ 739229 h 1245928"/>
                    <a:gd name="connsiteX69" fmla="*/ 5844540 w 7231380"/>
                    <a:gd name="connsiteY69" fmla="*/ 663029 h 1245928"/>
                    <a:gd name="connsiteX70" fmla="*/ 5920740 w 7231380"/>
                    <a:gd name="connsiteY70" fmla="*/ 884009 h 1245928"/>
                    <a:gd name="connsiteX71" fmla="*/ 5966460 w 7231380"/>
                    <a:gd name="connsiteY71" fmla="*/ 503009 h 1245928"/>
                    <a:gd name="connsiteX72" fmla="*/ 6027420 w 7231380"/>
                    <a:gd name="connsiteY72" fmla="*/ 876389 h 1245928"/>
                    <a:gd name="connsiteX73" fmla="*/ 6080760 w 7231380"/>
                    <a:gd name="connsiteY73" fmla="*/ 274409 h 1245928"/>
                    <a:gd name="connsiteX74" fmla="*/ 6149340 w 7231380"/>
                    <a:gd name="connsiteY74" fmla="*/ 929729 h 1245928"/>
                    <a:gd name="connsiteX75" fmla="*/ 6202680 w 7231380"/>
                    <a:gd name="connsiteY75" fmla="*/ 609689 h 1245928"/>
                    <a:gd name="connsiteX76" fmla="*/ 6233160 w 7231380"/>
                    <a:gd name="connsiteY76" fmla="*/ 464909 h 1245928"/>
                    <a:gd name="connsiteX77" fmla="*/ 6324600 w 7231380"/>
                    <a:gd name="connsiteY77" fmla="*/ 769709 h 1245928"/>
                    <a:gd name="connsiteX78" fmla="*/ 6362700 w 7231380"/>
                    <a:gd name="connsiteY78" fmla="*/ 922109 h 1245928"/>
                    <a:gd name="connsiteX79" fmla="*/ 6393180 w 7231380"/>
                    <a:gd name="connsiteY79" fmla="*/ 746849 h 1245928"/>
                    <a:gd name="connsiteX80" fmla="*/ 6431280 w 7231380"/>
                    <a:gd name="connsiteY80" fmla="*/ 1112609 h 1245928"/>
                    <a:gd name="connsiteX81" fmla="*/ 6469380 w 7231380"/>
                    <a:gd name="connsiteY81" fmla="*/ 640169 h 1245928"/>
                    <a:gd name="connsiteX82" fmla="*/ 6507480 w 7231380"/>
                    <a:gd name="connsiteY82" fmla="*/ 213449 h 1245928"/>
                    <a:gd name="connsiteX83" fmla="*/ 6537960 w 7231380"/>
                    <a:gd name="connsiteY83" fmla="*/ 640169 h 1245928"/>
                    <a:gd name="connsiteX84" fmla="*/ 6560820 w 7231380"/>
                    <a:gd name="connsiteY84" fmla="*/ 602069 h 1245928"/>
                    <a:gd name="connsiteX85" fmla="*/ 6591300 w 7231380"/>
                    <a:gd name="connsiteY85" fmla="*/ 723989 h 1245928"/>
                    <a:gd name="connsiteX86" fmla="*/ 6728460 w 7231380"/>
                    <a:gd name="connsiteY86" fmla="*/ 670649 h 1245928"/>
                    <a:gd name="connsiteX87" fmla="*/ 6766560 w 7231380"/>
                    <a:gd name="connsiteY87" fmla="*/ 739229 h 1245928"/>
                    <a:gd name="connsiteX88" fmla="*/ 6789420 w 7231380"/>
                    <a:gd name="connsiteY88" fmla="*/ 685889 h 1245928"/>
                    <a:gd name="connsiteX89" fmla="*/ 6827520 w 7231380"/>
                    <a:gd name="connsiteY89" fmla="*/ 998309 h 1245928"/>
                    <a:gd name="connsiteX90" fmla="*/ 6918960 w 7231380"/>
                    <a:gd name="connsiteY90" fmla="*/ 198209 h 1245928"/>
                    <a:gd name="connsiteX91" fmla="*/ 6979920 w 7231380"/>
                    <a:gd name="connsiteY91" fmla="*/ 579209 h 1245928"/>
                    <a:gd name="connsiteX92" fmla="*/ 7010400 w 7231380"/>
                    <a:gd name="connsiteY92" fmla="*/ 960209 h 1245928"/>
                    <a:gd name="connsiteX93" fmla="*/ 7071360 w 7231380"/>
                    <a:gd name="connsiteY93" fmla="*/ 274409 h 1245928"/>
                    <a:gd name="connsiteX94" fmla="*/ 7155180 w 7231380"/>
                    <a:gd name="connsiteY94" fmla="*/ 815429 h 1245928"/>
                    <a:gd name="connsiteX95" fmla="*/ 7216140 w 7231380"/>
                    <a:gd name="connsiteY95" fmla="*/ 586829 h 1245928"/>
                    <a:gd name="connsiteX96" fmla="*/ 7231380 w 7231380"/>
                    <a:gd name="connsiteY9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08320 w 7231380"/>
                    <a:gd name="connsiteY63" fmla="*/ 739229 h 1245928"/>
                    <a:gd name="connsiteX64" fmla="*/ 5654040 w 7231380"/>
                    <a:gd name="connsiteY64" fmla="*/ 983069 h 1245928"/>
                    <a:gd name="connsiteX65" fmla="*/ 5692140 w 7231380"/>
                    <a:gd name="connsiteY65" fmla="*/ 266789 h 1245928"/>
                    <a:gd name="connsiteX66" fmla="*/ 5760720 w 7231380"/>
                    <a:gd name="connsiteY66" fmla="*/ 541109 h 1245928"/>
                    <a:gd name="connsiteX67" fmla="*/ 5806440 w 7231380"/>
                    <a:gd name="connsiteY67" fmla="*/ 739229 h 1245928"/>
                    <a:gd name="connsiteX68" fmla="*/ 5844540 w 7231380"/>
                    <a:gd name="connsiteY68" fmla="*/ 663029 h 1245928"/>
                    <a:gd name="connsiteX69" fmla="*/ 5920740 w 7231380"/>
                    <a:gd name="connsiteY69" fmla="*/ 884009 h 1245928"/>
                    <a:gd name="connsiteX70" fmla="*/ 5966460 w 7231380"/>
                    <a:gd name="connsiteY70" fmla="*/ 503009 h 1245928"/>
                    <a:gd name="connsiteX71" fmla="*/ 6027420 w 7231380"/>
                    <a:gd name="connsiteY71" fmla="*/ 876389 h 1245928"/>
                    <a:gd name="connsiteX72" fmla="*/ 6080760 w 7231380"/>
                    <a:gd name="connsiteY72" fmla="*/ 274409 h 1245928"/>
                    <a:gd name="connsiteX73" fmla="*/ 6149340 w 7231380"/>
                    <a:gd name="connsiteY73" fmla="*/ 929729 h 1245928"/>
                    <a:gd name="connsiteX74" fmla="*/ 6202680 w 7231380"/>
                    <a:gd name="connsiteY74" fmla="*/ 609689 h 1245928"/>
                    <a:gd name="connsiteX75" fmla="*/ 6233160 w 7231380"/>
                    <a:gd name="connsiteY75" fmla="*/ 464909 h 1245928"/>
                    <a:gd name="connsiteX76" fmla="*/ 6324600 w 7231380"/>
                    <a:gd name="connsiteY76" fmla="*/ 769709 h 1245928"/>
                    <a:gd name="connsiteX77" fmla="*/ 6362700 w 7231380"/>
                    <a:gd name="connsiteY77" fmla="*/ 922109 h 1245928"/>
                    <a:gd name="connsiteX78" fmla="*/ 6393180 w 7231380"/>
                    <a:gd name="connsiteY78" fmla="*/ 746849 h 1245928"/>
                    <a:gd name="connsiteX79" fmla="*/ 6431280 w 7231380"/>
                    <a:gd name="connsiteY79" fmla="*/ 1112609 h 1245928"/>
                    <a:gd name="connsiteX80" fmla="*/ 6469380 w 7231380"/>
                    <a:gd name="connsiteY80" fmla="*/ 640169 h 1245928"/>
                    <a:gd name="connsiteX81" fmla="*/ 6507480 w 7231380"/>
                    <a:gd name="connsiteY81" fmla="*/ 213449 h 1245928"/>
                    <a:gd name="connsiteX82" fmla="*/ 6537960 w 7231380"/>
                    <a:gd name="connsiteY82" fmla="*/ 640169 h 1245928"/>
                    <a:gd name="connsiteX83" fmla="*/ 6560820 w 7231380"/>
                    <a:gd name="connsiteY83" fmla="*/ 602069 h 1245928"/>
                    <a:gd name="connsiteX84" fmla="*/ 6591300 w 7231380"/>
                    <a:gd name="connsiteY84" fmla="*/ 723989 h 1245928"/>
                    <a:gd name="connsiteX85" fmla="*/ 6728460 w 7231380"/>
                    <a:gd name="connsiteY85" fmla="*/ 670649 h 1245928"/>
                    <a:gd name="connsiteX86" fmla="*/ 6766560 w 7231380"/>
                    <a:gd name="connsiteY86" fmla="*/ 739229 h 1245928"/>
                    <a:gd name="connsiteX87" fmla="*/ 6789420 w 7231380"/>
                    <a:gd name="connsiteY87" fmla="*/ 685889 h 1245928"/>
                    <a:gd name="connsiteX88" fmla="*/ 6827520 w 7231380"/>
                    <a:gd name="connsiteY88" fmla="*/ 998309 h 1245928"/>
                    <a:gd name="connsiteX89" fmla="*/ 6918960 w 7231380"/>
                    <a:gd name="connsiteY89" fmla="*/ 198209 h 1245928"/>
                    <a:gd name="connsiteX90" fmla="*/ 6979920 w 7231380"/>
                    <a:gd name="connsiteY90" fmla="*/ 579209 h 1245928"/>
                    <a:gd name="connsiteX91" fmla="*/ 7010400 w 7231380"/>
                    <a:gd name="connsiteY91" fmla="*/ 960209 h 1245928"/>
                    <a:gd name="connsiteX92" fmla="*/ 7071360 w 7231380"/>
                    <a:gd name="connsiteY92" fmla="*/ 274409 h 1245928"/>
                    <a:gd name="connsiteX93" fmla="*/ 7155180 w 7231380"/>
                    <a:gd name="connsiteY93" fmla="*/ 815429 h 1245928"/>
                    <a:gd name="connsiteX94" fmla="*/ 7216140 w 7231380"/>
                    <a:gd name="connsiteY94" fmla="*/ 586829 h 1245928"/>
                    <a:gd name="connsiteX95" fmla="*/ 7231380 w 7231380"/>
                    <a:gd name="connsiteY9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54040 w 7231380"/>
                    <a:gd name="connsiteY63" fmla="*/ 983069 h 1245928"/>
                    <a:gd name="connsiteX64" fmla="*/ 5692140 w 7231380"/>
                    <a:gd name="connsiteY64" fmla="*/ 266789 h 1245928"/>
                    <a:gd name="connsiteX65" fmla="*/ 5760720 w 7231380"/>
                    <a:gd name="connsiteY65" fmla="*/ 541109 h 1245928"/>
                    <a:gd name="connsiteX66" fmla="*/ 5806440 w 7231380"/>
                    <a:gd name="connsiteY66" fmla="*/ 739229 h 1245928"/>
                    <a:gd name="connsiteX67" fmla="*/ 5844540 w 7231380"/>
                    <a:gd name="connsiteY67" fmla="*/ 663029 h 1245928"/>
                    <a:gd name="connsiteX68" fmla="*/ 5920740 w 7231380"/>
                    <a:gd name="connsiteY68" fmla="*/ 884009 h 1245928"/>
                    <a:gd name="connsiteX69" fmla="*/ 5966460 w 7231380"/>
                    <a:gd name="connsiteY69" fmla="*/ 503009 h 1245928"/>
                    <a:gd name="connsiteX70" fmla="*/ 6027420 w 7231380"/>
                    <a:gd name="connsiteY70" fmla="*/ 876389 h 1245928"/>
                    <a:gd name="connsiteX71" fmla="*/ 6080760 w 7231380"/>
                    <a:gd name="connsiteY71" fmla="*/ 274409 h 1245928"/>
                    <a:gd name="connsiteX72" fmla="*/ 6149340 w 7231380"/>
                    <a:gd name="connsiteY72" fmla="*/ 929729 h 1245928"/>
                    <a:gd name="connsiteX73" fmla="*/ 6202680 w 7231380"/>
                    <a:gd name="connsiteY73" fmla="*/ 609689 h 1245928"/>
                    <a:gd name="connsiteX74" fmla="*/ 6233160 w 7231380"/>
                    <a:gd name="connsiteY74" fmla="*/ 464909 h 1245928"/>
                    <a:gd name="connsiteX75" fmla="*/ 6324600 w 7231380"/>
                    <a:gd name="connsiteY75" fmla="*/ 769709 h 1245928"/>
                    <a:gd name="connsiteX76" fmla="*/ 6362700 w 7231380"/>
                    <a:gd name="connsiteY76" fmla="*/ 922109 h 1245928"/>
                    <a:gd name="connsiteX77" fmla="*/ 6393180 w 7231380"/>
                    <a:gd name="connsiteY77" fmla="*/ 746849 h 1245928"/>
                    <a:gd name="connsiteX78" fmla="*/ 6431280 w 7231380"/>
                    <a:gd name="connsiteY78" fmla="*/ 1112609 h 1245928"/>
                    <a:gd name="connsiteX79" fmla="*/ 6469380 w 7231380"/>
                    <a:gd name="connsiteY79" fmla="*/ 640169 h 1245928"/>
                    <a:gd name="connsiteX80" fmla="*/ 6507480 w 7231380"/>
                    <a:gd name="connsiteY80" fmla="*/ 213449 h 1245928"/>
                    <a:gd name="connsiteX81" fmla="*/ 6537960 w 7231380"/>
                    <a:gd name="connsiteY81" fmla="*/ 640169 h 1245928"/>
                    <a:gd name="connsiteX82" fmla="*/ 6560820 w 7231380"/>
                    <a:gd name="connsiteY82" fmla="*/ 602069 h 1245928"/>
                    <a:gd name="connsiteX83" fmla="*/ 6591300 w 7231380"/>
                    <a:gd name="connsiteY83" fmla="*/ 723989 h 1245928"/>
                    <a:gd name="connsiteX84" fmla="*/ 6728460 w 7231380"/>
                    <a:gd name="connsiteY84" fmla="*/ 670649 h 1245928"/>
                    <a:gd name="connsiteX85" fmla="*/ 6766560 w 7231380"/>
                    <a:gd name="connsiteY85" fmla="*/ 739229 h 1245928"/>
                    <a:gd name="connsiteX86" fmla="*/ 6789420 w 7231380"/>
                    <a:gd name="connsiteY86" fmla="*/ 685889 h 1245928"/>
                    <a:gd name="connsiteX87" fmla="*/ 6827520 w 7231380"/>
                    <a:gd name="connsiteY87" fmla="*/ 998309 h 1245928"/>
                    <a:gd name="connsiteX88" fmla="*/ 6918960 w 7231380"/>
                    <a:gd name="connsiteY88" fmla="*/ 198209 h 1245928"/>
                    <a:gd name="connsiteX89" fmla="*/ 6979920 w 7231380"/>
                    <a:gd name="connsiteY89" fmla="*/ 579209 h 1245928"/>
                    <a:gd name="connsiteX90" fmla="*/ 7010400 w 7231380"/>
                    <a:gd name="connsiteY90" fmla="*/ 960209 h 1245928"/>
                    <a:gd name="connsiteX91" fmla="*/ 7071360 w 7231380"/>
                    <a:gd name="connsiteY91" fmla="*/ 274409 h 1245928"/>
                    <a:gd name="connsiteX92" fmla="*/ 7155180 w 7231380"/>
                    <a:gd name="connsiteY92" fmla="*/ 815429 h 1245928"/>
                    <a:gd name="connsiteX93" fmla="*/ 7216140 w 7231380"/>
                    <a:gd name="connsiteY93" fmla="*/ 586829 h 1245928"/>
                    <a:gd name="connsiteX94" fmla="*/ 7231380 w 7231380"/>
                    <a:gd name="connsiteY9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92140 w 7231380"/>
                    <a:gd name="connsiteY63" fmla="*/ 266789 h 1245928"/>
                    <a:gd name="connsiteX64" fmla="*/ 5760720 w 7231380"/>
                    <a:gd name="connsiteY64" fmla="*/ 541109 h 1245928"/>
                    <a:gd name="connsiteX65" fmla="*/ 5806440 w 7231380"/>
                    <a:gd name="connsiteY65" fmla="*/ 739229 h 1245928"/>
                    <a:gd name="connsiteX66" fmla="*/ 5844540 w 7231380"/>
                    <a:gd name="connsiteY66" fmla="*/ 663029 h 1245928"/>
                    <a:gd name="connsiteX67" fmla="*/ 5920740 w 7231380"/>
                    <a:gd name="connsiteY67" fmla="*/ 884009 h 1245928"/>
                    <a:gd name="connsiteX68" fmla="*/ 5966460 w 7231380"/>
                    <a:gd name="connsiteY68" fmla="*/ 503009 h 1245928"/>
                    <a:gd name="connsiteX69" fmla="*/ 6027420 w 7231380"/>
                    <a:gd name="connsiteY69" fmla="*/ 876389 h 1245928"/>
                    <a:gd name="connsiteX70" fmla="*/ 6080760 w 7231380"/>
                    <a:gd name="connsiteY70" fmla="*/ 274409 h 1245928"/>
                    <a:gd name="connsiteX71" fmla="*/ 6149340 w 7231380"/>
                    <a:gd name="connsiteY71" fmla="*/ 929729 h 1245928"/>
                    <a:gd name="connsiteX72" fmla="*/ 6202680 w 7231380"/>
                    <a:gd name="connsiteY72" fmla="*/ 609689 h 1245928"/>
                    <a:gd name="connsiteX73" fmla="*/ 6233160 w 7231380"/>
                    <a:gd name="connsiteY73" fmla="*/ 464909 h 1245928"/>
                    <a:gd name="connsiteX74" fmla="*/ 6324600 w 7231380"/>
                    <a:gd name="connsiteY74" fmla="*/ 769709 h 1245928"/>
                    <a:gd name="connsiteX75" fmla="*/ 6362700 w 7231380"/>
                    <a:gd name="connsiteY75" fmla="*/ 922109 h 1245928"/>
                    <a:gd name="connsiteX76" fmla="*/ 6393180 w 7231380"/>
                    <a:gd name="connsiteY76" fmla="*/ 746849 h 1245928"/>
                    <a:gd name="connsiteX77" fmla="*/ 6431280 w 7231380"/>
                    <a:gd name="connsiteY77" fmla="*/ 1112609 h 1245928"/>
                    <a:gd name="connsiteX78" fmla="*/ 6469380 w 7231380"/>
                    <a:gd name="connsiteY78" fmla="*/ 640169 h 1245928"/>
                    <a:gd name="connsiteX79" fmla="*/ 6507480 w 7231380"/>
                    <a:gd name="connsiteY79" fmla="*/ 213449 h 1245928"/>
                    <a:gd name="connsiteX80" fmla="*/ 6537960 w 7231380"/>
                    <a:gd name="connsiteY80" fmla="*/ 640169 h 1245928"/>
                    <a:gd name="connsiteX81" fmla="*/ 6560820 w 7231380"/>
                    <a:gd name="connsiteY81" fmla="*/ 602069 h 1245928"/>
                    <a:gd name="connsiteX82" fmla="*/ 6591300 w 7231380"/>
                    <a:gd name="connsiteY82" fmla="*/ 723989 h 1245928"/>
                    <a:gd name="connsiteX83" fmla="*/ 6728460 w 7231380"/>
                    <a:gd name="connsiteY83" fmla="*/ 670649 h 1245928"/>
                    <a:gd name="connsiteX84" fmla="*/ 6766560 w 7231380"/>
                    <a:gd name="connsiteY84" fmla="*/ 739229 h 1245928"/>
                    <a:gd name="connsiteX85" fmla="*/ 6789420 w 7231380"/>
                    <a:gd name="connsiteY85" fmla="*/ 685889 h 1245928"/>
                    <a:gd name="connsiteX86" fmla="*/ 6827520 w 7231380"/>
                    <a:gd name="connsiteY86" fmla="*/ 998309 h 1245928"/>
                    <a:gd name="connsiteX87" fmla="*/ 6918960 w 7231380"/>
                    <a:gd name="connsiteY87" fmla="*/ 198209 h 1245928"/>
                    <a:gd name="connsiteX88" fmla="*/ 6979920 w 7231380"/>
                    <a:gd name="connsiteY88" fmla="*/ 579209 h 1245928"/>
                    <a:gd name="connsiteX89" fmla="*/ 7010400 w 7231380"/>
                    <a:gd name="connsiteY89" fmla="*/ 960209 h 1245928"/>
                    <a:gd name="connsiteX90" fmla="*/ 7071360 w 7231380"/>
                    <a:gd name="connsiteY90" fmla="*/ 274409 h 1245928"/>
                    <a:gd name="connsiteX91" fmla="*/ 7155180 w 7231380"/>
                    <a:gd name="connsiteY91" fmla="*/ 815429 h 1245928"/>
                    <a:gd name="connsiteX92" fmla="*/ 7216140 w 7231380"/>
                    <a:gd name="connsiteY92" fmla="*/ 586829 h 1245928"/>
                    <a:gd name="connsiteX93" fmla="*/ 7231380 w 7231380"/>
                    <a:gd name="connsiteY9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760720 w 7231380"/>
                    <a:gd name="connsiteY63" fmla="*/ 541109 h 1245928"/>
                    <a:gd name="connsiteX64" fmla="*/ 5806440 w 7231380"/>
                    <a:gd name="connsiteY64" fmla="*/ 739229 h 1245928"/>
                    <a:gd name="connsiteX65" fmla="*/ 5844540 w 7231380"/>
                    <a:gd name="connsiteY65" fmla="*/ 663029 h 1245928"/>
                    <a:gd name="connsiteX66" fmla="*/ 5920740 w 7231380"/>
                    <a:gd name="connsiteY66" fmla="*/ 884009 h 1245928"/>
                    <a:gd name="connsiteX67" fmla="*/ 5966460 w 7231380"/>
                    <a:gd name="connsiteY67" fmla="*/ 503009 h 1245928"/>
                    <a:gd name="connsiteX68" fmla="*/ 6027420 w 7231380"/>
                    <a:gd name="connsiteY68" fmla="*/ 876389 h 1245928"/>
                    <a:gd name="connsiteX69" fmla="*/ 6080760 w 7231380"/>
                    <a:gd name="connsiteY69" fmla="*/ 274409 h 1245928"/>
                    <a:gd name="connsiteX70" fmla="*/ 6149340 w 7231380"/>
                    <a:gd name="connsiteY70" fmla="*/ 929729 h 1245928"/>
                    <a:gd name="connsiteX71" fmla="*/ 6202680 w 7231380"/>
                    <a:gd name="connsiteY71" fmla="*/ 609689 h 1245928"/>
                    <a:gd name="connsiteX72" fmla="*/ 6233160 w 7231380"/>
                    <a:gd name="connsiteY72" fmla="*/ 464909 h 1245928"/>
                    <a:gd name="connsiteX73" fmla="*/ 6324600 w 7231380"/>
                    <a:gd name="connsiteY73" fmla="*/ 769709 h 1245928"/>
                    <a:gd name="connsiteX74" fmla="*/ 6362700 w 7231380"/>
                    <a:gd name="connsiteY74" fmla="*/ 922109 h 1245928"/>
                    <a:gd name="connsiteX75" fmla="*/ 6393180 w 7231380"/>
                    <a:gd name="connsiteY75" fmla="*/ 746849 h 1245928"/>
                    <a:gd name="connsiteX76" fmla="*/ 6431280 w 7231380"/>
                    <a:gd name="connsiteY76" fmla="*/ 1112609 h 1245928"/>
                    <a:gd name="connsiteX77" fmla="*/ 6469380 w 7231380"/>
                    <a:gd name="connsiteY77" fmla="*/ 640169 h 1245928"/>
                    <a:gd name="connsiteX78" fmla="*/ 6507480 w 7231380"/>
                    <a:gd name="connsiteY78" fmla="*/ 213449 h 1245928"/>
                    <a:gd name="connsiteX79" fmla="*/ 6537960 w 7231380"/>
                    <a:gd name="connsiteY79" fmla="*/ 640169 h 1245928"/>
                    <a:gd name="connsiteX80" fmla="*/ 6560820 w 7231380"/>
                    <a:gd name="connsiteY80" fmla="*/ 602069 h 1245928"/>
                    <a:gd name="connsiteX81" fmla="*/ 6591300 w 7231380"/>
                    <a:gd name="connsiteY81" fmla="*/ 723989 h 1245928"/>
                    <a:gd name="connsiteX82" fmla="*/ 6728460 w 7231380"/>
                    <a:gd name="connsiteY82" fmla="*/ 670649 h 1245928"/>
                    <a:gd name="connsiteX83" fmla="*/ 6766560 w 7231380"/>
                    <a:gd name="connsiteY83" fmla="*/ 739229 h 1245928"/>
                    <a:gd name="connsiteX84" fmla="*/ 6789420 w 7231380"/>
                    <a:gd name="connsiteY84" fmla="*/ 685889 h 1245928"/>
                    <a:gd name="connsiteX85" fmla="*/ 6827520 w 7231380"/>
                    <a:gd name="connsiteY85" fmla="*/ 998309 h 1245928"/>
                    <a:gd name="connsiteX86" fmla="*/ 6918960 w 7231380"/>
                    <a:gd name="connsiteY86" fmla="*/ 198209 h 1245928"/>
                    <a:gd name="connsiteX87" fmla="*/ 6979920 w 7231380"/>
                    <a:gd name="connsiteY87" fmla="*/ 579209 h 1245928"/>
                    <a:gd name="connsiteX88" fmla="*/ 7010400 w 7231380"/>
                    <a:gd name="connsiteY88" fmla="*/ 960209 h 1245928"/>
                    <a:gd name="connsiteX89" fmla="*/ 7071360 w 7231380"/>
                    <a:gd name="connsiteY89" fmla="*/ 274409 h 1245928"/>
                    <a:gd name="connsiteX90" fmla="*/ 7155180 w 7231380"/>
                    <a:gd name="connsiteY90" fmla="*/ 815429 h 1245928"/>
                    <a:gd name="connsiteX91" fmla="*/ 7216140 w 7231380"/>
                    <a:gd name="connsiteY91" fmla="*/ 586829 h 1245928"/>
                    <a:gd name="connsiteX92" fmla="*/ 7231380 w 7231380"/>
                    <a:gd name="connsiteY9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06440 w 7231380"/>
                    <a:gd name="connsiteY63" fmla="*/ 739229 h 1245928"/>
                    <a:gd name="connsiteX64" fmla="*/ 5844540 w 7231380"/>
                    <a:gd name="connsiteY64" fmla="*/ 663029 h 1245928"/>
                    <a:gd name="connsiteX65" fmla="*/ 5920740 w 7231380"/>
                    <a:gd name="connsiteY65" fmla="*/ 884009 h 1245928"/>
                    <a:gd name="connsiteX66" fmla="*/ 5966460 w 7231380"/>
                    <a:gd name="connsiteY66" fmla="*/ 503009 h 1245928"/>
                    <a:gd name="connsiteX67" fmla="*/ 6027420 w 7231380"/>
                    <a:gd name="connsiteY67" fmla="*/ 876389 h 1245928"/>
                    <a:gd name="connsiteX68" fmla="*/ 6080760 w 7231380"/>
                    <a:gd name="connsiteY68" fmla="*/ 274409 h 1245928"/>
                    <a:gd name="connsiteX69" fmla="*/ 6149340 w 7231380"/>
                    <a:gd name="connsiteY69" fmla="*/ 929729 h 1245928"/>
                    <a:gd name="connsiteX70" fmla="*/ 6202680 w 7231380"/>
                    <a:gd name="connsiteY70" fmla="*/ 609689 h 1245928"/>
                    <a:gd name="connsiteX71" fmla="*/ 6233160 w 7231380"/>
                    <a:gd name="connsiteY71" fmla="*/ 464909 h 1245928"/>
                    <a:gd name="connsiteX72" fmla="*/ 6324600 w 7231380"/>
                    <a:gd name="connsiteY72" fmla="*/ 769709 h 1245928"/>
                    <a:gd name="connsiteX73" fmla="*/ 6362700 w 7231380"/>
                    <a:gd name="connsiteY73" fmla="*/ 922109 h 1245928"/>
                    <a:gd name="connsiteX74" fmla="*/ 6393180 w 7231380"/>
                    <a:gd name="connsiteY74" fmla="*/ 746849 h 1245928"/>
                    <a:gd name="connsiteX75" fmla="*/ 6431280 w 7231380"/>
                    <a:gd name="connsiteY75" fmla="*/ 1112609 h 1245928"/>
                    <a:gd name="connsiteX76" fmla="*/ 6469380 w 7231380"/>
                    <a:gd name="connsiteY76" fmla="*/ 640169 h 1245928"/>
                    <a:gd name="connsiteX77" fmla="*/ 6507480 w 7231380"/>
                    <a:gd name="connsiteY77" fmla="*/ 213449 h 1245928"/>
                    <a:gd name="connsiteX78" fmla="*/ 6537960 w 7231380"/>
                    <a:gd name="connsiteY78" fmla="*/ 640169 h 1245928"/>
                    <a:gd name="connsiteX79" fmla="*/ 6560820 w 7231380"/>
                    <a:gd name="connsiteY79" fmla="*/ 602069 h 1245928"/>
                    <a:gd name="connsiteX80" fmla="*/ 6591300 w 7231380"/>
                    <a:gd name="connsiteY80" fmla="*/ 723989 h 1245928"/>
                    <a:gd name="connsiteX81" fmla="*/ 6728460 w 7231380"/>
                    <a:gd name="connsiteY81" fmla="*/ 670649 h 1245928"/>
                    <a:gd name="connsiteX82" fmla="*/ 6766560 w 7231380"/>
                    <a:gd name="connsiteY82" fmla="*/ 739229 h 1245928"/>
                    <a:gd name="connsiteX83" fmla="*/ 6789420 w 7231380"/>
                    <a:gd name="connsiteY83" fmla="*/ 685889 h 1245928"/>
                    <a:gd name="connsiteX84" fmla="*/ 6827520 w 7231380"/>
                    <a:gd name="connsiteY84" fmla="*/ 998309 h 1245928"/>
                    <a:gd name="connsiteX85" fmla="*/ 6918960 w 7231380"/>
                    <a:gd name="connsiteY85" fmla="*/ 198209 h 1245928"/>
                    <a:gd name="connsiteX86" fmla="*/ 6979920 w 7231380"/>
                    <a:gd name="connsiteY86" fmla="*/ 579209 h 1245928"/>
                    <a:gd name="connsiteX87" fmla="*/ 7010400 w 7231380"/>
                    <a:gd name="connsiteY87" fmla="*/ 960209 h 1245928"/>
                    <a:gd name="connsiteX88" fmla="*/ 7071360 w 7231380"/>
                    <a:gd name="connsiteY88" fmla="*/ 274409 h 1245928"/>
                    <a:gd name="connsiteX89" fmla="*/ 7155180 w 7231380"/>
                    <a:gd name="connsiteY89" fmla="*/ 815429 h 1245928"/>
                    <a:gd name="connsiteX90" fmla="*/ 7216140 w 7231380"/>
                    <a:gd name="connsiteY90" fmla="*/ 586829 h 1245928"/>
                    <a:gd name="connsiteX91" fmla="*/ 7231380 w 7231380"/>
                    <a:gd name="connsiteY9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4540 w 7231380"/>
                    <a:gd name="connsiteY63" fmla="*/ 663029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6921 w 7231380"/>
                    <a:gd name="connsiteY63" fmla="*/ 672554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20740 w 7231380"/>
                    <a:gd name="connsiteY63" fmla="*/ 884009 h 1245928"/>
                    <a:gd name="connsiteX64" fmla="*/ 5966460 w 7231380"/>
                    <a:gd name="connsiteY64" fmla="*/ 503009 h 1245928"/>
                    <a:gd name="connsiteX65" fmla="*/ 6027420 w 7231380"/>
                    <a:gd name="connsiteY65" fmla="*/ 876389 h 1245928"/>
                    <a:gd name="connsiteX66" fmla="*/ 6080760 w 7231380"/>
                    <a:gd name="connsiteY66" fmla="*/ 274409 h 1245928"/>
                    <a:gd name="connsiteX67" fmla="*/ 6149340 w 7231380"/>
                    <a:gd name="connsiteY67" fmla="*/ 929729 h 1245928"/>
                    <a:gd name="connsiteX68" fmla="*/ 6202680 w 7231380"/>
                    <a:gd name="connsiteY68" fmla="*/ 609689 h 1245928"/>
                    <a:gd name="connsiteX69" fmla="*/ 6233160 w 7231380"/>
                    <a:gd name="connsiteY69" fmla="*/ 464909 h 1245928"/>
                    <a:gd name="connsiteX70" fmla="*/ 6324600 w 7231380"/>
                    <a:gd name="connsiteY70" fmla="*/ 769709 h 1245928"/>
                    <a:gd name="connsiteX71" fmla="*/ 6362700 w 7231380"/>
                    <a:gd name="connsiteY71" fmla="*/ 922109 h 1245928"/>
                    <a:gd name="connsiteX72" fmla="*/ 6393180 w 7231380"/>
                    <a:gd name="connsiteY72" fmla="*/ 746849 h 1245928"/>
                    <a:gd name="connsiteX73" fmla="*/ 6431280 w 7231380"/>
                    <a:gd name="connsiteY73" fmla="*/ 1112609 h 1245928"/>
                    <a:gd name="connsiteX74" fmla="*/ 6469380 w 7231380"/>
                    <a:gd name="connsiteY74" fmla="*/ 640169 h 1245928"/>
                    <a:gd name="connsiteX75" fmla="*/ 6507480 w 7231380"/>
                    <a:gd name="connsiteY75" fmla="*/ 213449 h 1245928"/>
                    <a:gd name="connsiteX76" fmla="*/ 6537960 w 7231380"/>
                    <a:gd name="connsiteY76" fmla="*/ 640169 h 1245928"/>
                    <a:gd name="connsiteX77" fmla="*/ 6560820 w 7231380"/>
                    <a:gd name="connsiteY77" fmla="*/ 602069 h 1245928"/>
                    <a:gd name="connsiteX78" fmla="*/ 6591300 w 7231380"/>
                    <a:gd name="connsiteY78" fmla="*/ 723989 h 1245928"/>
                    <a:gd name="connsiteX79" fmla="*/ 6728460 w 7231380"/>
                    <a:gd name="connsiteY79" fmla="*/ 670649 h 1245928"/>
                    <a:gd name="connsiteX80" fmla="*/ 6766560 w 7231380"/>
                    <a:gd name="connsiteY80" fmla="*/ 739229 h 1245928"/>
                    <a:gd name="connsiteX81" fmla="*/ 6789420 w 7231380"/>
                    <a:gd name="connsiteY81" fmla="*/ 685889 h 1245928"/>
                    <a:gd name="connsiteX82" fmla="*/ 6827520 w 7231380"/>
                    <a:gd name="connsiteY82" fmla="*/ 998309 h 1245928"/>
                    <a:gd name="connsiteX83" fmla="*/ 6918960 w 7231380"/>
                    <a:gd name="connsiteY83" fmla="*/ 198209 h 1245928"/>
                    <a:gd name="connsiteX84" fmla="*/ 6979920 w 7231380"/>
                    <a:gd name="connsiteY84" fmla="*/ 579209 h 1245928"/>
                    <a:gd name="connsiteX85" fmla="*/ 7010400 w 7231380"/>
                    <a:gd name="connsiteY85" fmla="*/ 960209 h 1245928"/>
                    <a:gd name="connsiteX86" fmla="*/ 7071360 w 7231380"/>
                    <a:gd name="connsiteY86" fmla="*/ 274409 h 1245928"/>
                    <a:gd name="connsiteX87" fmla="*/ 7155180 w 7231380"/>
                    <a:gd name="connsiteY87" fmla="*/ 815429 h 1245928"/>
                    <a:gd name="connsiteX88" fmla="*/ 7216140 w 7231380"/>
                    <a:gd name="connsiteY88" fmla="*/ 586829 h 1245928"/>
                    <a:gd name="connsiteX89" fmla="*/ 7231380 w 7231380"/>
                    <a:gd name="connsiteY8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66460 w 7231380"/>
                    <a:gd name="connsiteY63" fmla="*/ 503009 h 1245928"/>
                    <a:gd name="connsiteX64" fmla="*/ 6027420 w 7231380"/>
                    <a:gd name="connsiteY64" fmla="*/ 876389 h 1245928"/>
                    <a:gd name="connsiteX65" fmla="*/ 6080760 w 7231380"/>
                    <a:gd name="connsiteY65" fmla="*/ 274409 h 1245928"/>
                    <a:gd name="connsiteX66" fmla="*/ 6149340 w 7231380"/>
                    <a:gd name="connsiteY66" fmla="*/ 929729 h 1245928"/>
                    <a:gd name="connsiteX67" fmla="*/ 6202680 w 7231380"/>
                    <a:gd name="connsiteY67" fmla="*/ 609689 h 1245928"/>
                    <a:gd name="connsiteX68" fmla="*/ 6233160 w 7231380"/>
                    <a:gd name="connsiteY68" fmla="*/ 464909 h 1245928"/>
                    <a:gd name="connsiteX69" fmla="*/ 6324600 w 7231380"/>
                    <a:gd name="connsiteY69" fmla="*/ 769709 h 1245928"/>
                    <a:gd name="connsiteX70" fmla="*/ 6362700 w 7231380"/>
                    <a:gd name="connsiteY70" fmla="*/ 922109 h 1245928"/>
                    <a:gd name="connsiteX71" fmla="*/ 6393180 w 7231380"/>
                    <a:gd name="connsiteY71" fmla="*/ 746849 h 1245928"/>
                    <a:gd name="connsiteX72" fmla="*/ 6431280 w 7231380"/>
                    <a:gd name="connsiteY72" fmla="*/ 1112609 h 1245928"/>
                    <a:gd name="connsiteX73" fmla="*/ 6469380 w 7231380"/>
                    <a:gd name="connsiteY73" fmla="*/ 640169 h 1245928"/>
                    <a:gd name="connsiteX74" fmla="*/ 6507480 w 7231380"/>
                    <a:gd name="connsiteY74" fmla="*/ 213449 h 1245928"/>
                    <a:gd name="connsiteX75" fmla="*/ 6537960 w 7231380"/>
                    <a:gd name="connsiteY75" fmla="*/ 640169 h 1245928"/>
                    <a:gd name="connsiteX76" fmla="*/ 6560820 w 7231380"/>
                    <a:gd name="connsiteY76" fmla="*/ 602069 h 1245928"/>
                    <a:gd name="connsiteX77" fmla="*/ 6591300 w 7231380"/>
                    <a:gd name="connsiteY77" fmla="*/ 723989 h 1245928"/>
                    <a:gd name="connsiteX78" fmla="*/ 6728460 w 7231380"/>
                    <a:gd name="connsiteY78" fmla="*/ 670649 h 1245928"/>
                    <a:gd name="connsiteX79" fmla="*/ 6766560 w 7231380"/>
                    <a:gd name="connsiteY79" fmla="*/ 739229 h 1245928"/>
                    <a:gd name="connsiteX80" fmla="*/ 6789420 w 7231380"/>
                    <a:gd name="connsiteY80" fmla="*/ 685889 h 1245928"/>
                    <a:gd name="connsiteX81" fmla="*/ 6827520 w 7231380"/>
                    <a:gd name="connsiteY81" fmla="*/ 998309 h 1245928"/>
                    <a:gd name="connsiteX82" fmla="*/ 6918960 w 7231380"/>
                    <a:gd name="connsiteY82" fmla="*/ 198209 h 1245928"/>
                    <a:gd name="connsiteX83" fmla="*/ 6979920 w 7231380"/>
                    <a:gd name="connsiteY83" fmla="*/ 579209 h 1245928"/>
                    <a:gd name="connsiteX84" fmla="*/ 7010400 w 7231380"/>
                    <a:gd name="connsiteY84" fmla="*/ 960209 h 1245928"/>
                    <a:gd name="connsiteX85" fmla="*/ 7071360 w 7231380"/>
                    <a:gd name="connsiteY85" fmla="*/ 274409 h 1245928"/>
                    <a:gd name="connsiteX86" fmla="*/ 7155180 w 7231380"/>
                    <a:gd name="connsiteY86" fmla="*/ 815429 h 1245928"/>
                    <a:gd name="connsiteX87" fmla="*/ 7216140 w 7231380"/>
                    <a:gd name="connsiteY87" fmla="*/ 586829 h 1245928"/>
                    <a:gd name="connsiteX88" fmla="*/ 7231380 w 7231380"/>
                    <a:gd name="connsiteY8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27420 w 7231380"/>
                    <a:gd name="connsiteY63" fmla="*/ 876389 h 1245928"/>
                    <a:gd name="connsiteX64" fmla="*/ 6080760 w 7231380"/>
                    <a:gd name="connsiteY64" fmla="*/ 274409 h 1245928"/>
                    <a:gd name="connsiteX65" fmla="*/ 6149340 w 7231380"/>
                    <a:gd name="connsiteY65" fmla="*/ 929729 h 1245928"/>
                    <a:gd name="connsiteX66" fmla="*/ 6202680 w 7231380"/>
                    <a:gd name="connsiteY66" fmla="*/ 609689 h 1245928"/>
                    <a:gd name="connsiteX67" fmla="*/ 6233160 w 7231380"/>
                    <a:gd name="connsiteY67" fmla="*/ 464909 h 1245928"/>
                    <a:gd name="connsiteX68" fmla="*/ 6324600 w 7231380"/>
                    <a:gd name="connsiteY68" fmla="*/ 769709 h 1245928"/>
                    <a:gd name="connsiteX69" fmla="*/ 6362700 w 7231380"/>
                    <a:gd name="connsiteY69" fmla="*/ 922109 h 1245928"/>
                    <a:gd name="connsiteX70" fmla="*/ 6393180 w 7231380"/>
                    <a:gd name="connsiteY70" fmla="*/ 746849 h 1245928"/>
                    <a:gd name="connsiteX71" fmla="*/ 6431280 w 7231380"/>
                    <a:gd name="connsiteY71" fmla="*/ 1112609 h 1245928"/>
                    <a:gd name="connsiteX72" fmla="*/ 6469380 w 7231380"/>
                    <a:gd name="connsiteY72" fmla="*/ 640169 h 1245928"/>
                    <a:gd name="connsiteX73" fmla="*/ 6507480 w 7231380"/>
                    <a:gd name="connsiteY73" fmla="*/ 213449 h 1245928"/>
                    <a:gd name="connsiteX74" fmla="*/ 6537960 w 7231380"/>
                    <a:gd name="connsiteY74" fmla="*/ 640169 h 1245928"/>
                    <a:gd name="connsiteX75" fmla="*/ 6560820 w 7231380"/>
                    <a:gd name="connsiteY75" fmla="*/ 602069 h 1245928"/>
                    <a:gd name="connsiteX76" fmla="*/ 6591300 w 7231380"/>
                    <a:gd name="connsiteY76" fmla="*/ 723989 h 1245928"/>
                    <a:gd name="connsiteX77" fmla="*/ 6728460 w 7231380"/>
                    <a:gd name="connsiteY77" fmla="*/ 670649 h 1245928"/>
                    <a:gd name="connsiteX78" fmla="*/ 6766560 w 7231380"/>
                    <a:gd name="connsiteY78" fmla="*/ 739229 h 1245928"/>
                    <a:gd name="connsiteX79" fmla="*/ 6789420 w 7231380"/>
                    <a:gd name="connsiteY79" fmla="*/ 685889 h 1245928"/>
                    <a:gd name="connsiteX80" fmla="*/ 6827520 w 7231380"/>
                    <a:gd name="connsiteY80" fmla="*/ 998309 h 1245928"/>
                    <a:gd name="connsiteX81" fmla="*/ 6918960 w 7231380"/>
                    <a:gd name="connsiteY81" fmla="*/ 198209 h 1245928"/>
                    <a:gd name="connsiteX82" fmla="*/ 6979920 w 7231380"/>
                    <a:gd name="connsiteY82" fmla="*/ 579209 h 1245928"/>
                    <a:gd name="connsiteX83" fmla="*/ 7010400 w 7231380"/>
                    <a:gd name="connsiteY83" fmla="*/ 960209 h 1245928"/>
                    <a:gd name="connsiteX84" fmla="*/ 7071360 w 7231380"/>
                    <a:gd name="connsiteY84" fmla="*/ 274409 h 1245928"/>
                    <a:gd name="connsiteX85" fmla="*/ 7155180 w 7231380"/>
                    <a:gd name="connsiteY85" fmla="*/ 815429 h 1245928"/>
                    <a:gd name="connsiteX86" fmla="*/ 7216140 w 7231380"/>
                    <a:gd name="connsiteY86" fmla="*/ 586829 h 1245928"/>
                    <a:gd name="connsiteX87" fmla="*/ 7231380 w 7231380"/>
                    <a:gd name="connsiteY8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80760 w 7231380"/>
                    <a:gd name="connsiteY63" fmla="*/ 274409 h 1245928"/>
                    <a:gd name="connsiteX64" fmla="*/ 6149340 w 7231380"/>
                    <a:gd name="connsiteY64" fmla="*/ 929729 h 1245928"/>
                    <a:gd name="connsiteX65" fmla="*/ 6202680 w 7231380"/>
                    <a:gd name="connsiteY65" fmla="*/ 609689 h 1245928"/>
                    <a:gd name="connsiteX66" fmla="*/ 6233160 w 7231380"/>
                    <a:gd name="connsiteY66" fmla="*/ 464909 h 1245928"/>
                    <a:gd name="connsiteX67" fmla="*/ 6324600 w 7231380"/>
                    <a:gd name="connsiteY67" fmla="*/ 769709 h 1245928"/>
                    <a:gd name="connsiteX68" fmla="*/ 6362700 w 7231380"/>
                    <a:gd name="connsiteY68" fmla="*/ 922109 h 1245928"/>
                    <a:gd name="connsiteX69" fmla="*/ 6393180 w 7231380"/>
                    <a:gd name="connsiteY69" fmla="*/ 746849 h 1245928"/>
                    <a:gd name="connsiteX70" fmla="*/ 6431280 w 7231380"/>
                    <a:gd name="connsiteY70" fmla="*/ 1112609 h 1245928"/>
                    <a:gd name="connsiteX71" fmla="*/ 6469380 w 7231380"/>
                    <a:gd name="connsiteY71" fmla="*/ 640169 h 1245928"/>
                    <a:gd name="connsiteX72" fmla="*/ 6507480 w 7231380"/>
                    <a:gd name="connsiteY72" fmla="*/ 213449 h 1245928"/>
                    <a:gd name="connsiteX73" fmla="*/ 6537960 w 7231380"/>
                    <a:gd name="connsiteY73" fmla="*/ 640169 h 1245928"/>
                    <a:gd name="connsiteX74" fmla="*/ 6560820 w 7231380"/>
                    <a:gd name="connsiteY74" fmla="*/ 602069 h 1245928"/>
                    <a:gd name="connsiteX75" fmla="*/ 6591300 w 7231380"/>
                    <a:gd name="connsiteY75" fmla="*/ 723989 h 1245928"/>
                    <a:gd name="connsiteX76" fmla="*/ 6728460 w 7231380"/>
                    <a:gd name="connsiteY76" fmla="*/ 670649 h 1245928"/>
                    <a:gd name="connsiteX77" fmla="*/ 6766560 w 7231380"/>
                    <a:gd name="connsiteY77" fmla="*/ 739229 h 1245928"/>
                    <a:gd name="connsiteX78" fmla="*/ 6789420 w 7231380"/>
                    <a:gd name="connsiteY78" fmla="*/ 685889 h 1245928"/>
                    <a:gd name="connsiteX79" fmla="*/ 6827520 w 7231380"/>
                    <a:gd name="connsiteY79" fmla="*/ 998309 h 1245928"/>
                    <a:gd name="connsiteX80" fmla="*/ 6918960 w 7231380"/>
                    <a:gd name="connsiteY80" fmla="*/ 198209 h 1245928"/>
                    <a:gd name="connsiteX81" fmla="*/ 6979920 w 7231380"/>
                    <a:gd name="connsiteY81" fmla="*/ 579209 h 1245928"/>
                    <a:gd name="connsiteX82" fmla="*/ 7010400 w 7231380"/>
                    <a:gd name="connsiteY82" fmla="*/ 960209 h 1245928"/>
                    <a:gd name="connsiteX83" fmla="*/ 7071360 w 7231380"/>
                    <a:gd name="connsiteY83" fmla="*/ 274409 h 1245928"/>
                    <a:gd name="connsiteX84" fmla="*/ 7155180 w 7231380"/>
                    <a:gd name="connsiteY84" fmla="*/ 815429 h 1245928"/>
                    <a:gd name="connsiteX85" fmla="*/ 7216140 w 7231380"/>
                    <a:gd name="connsiteY85" fmla="*/ 586829 h 1245928"/>
                    <a:gd name="connsiteX86" fmla="*/ 7231380 w 7231380"/>
                    <a:gd name="connsiteY8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149340 w 7231380"/>
                    <a:gd name="connsiteY63" fmla="*/ 929729 h 1245928"/>
                    <a:gd name="connsiteX64" fmla="*/ 6202680 w 7231380"/>
                    <a:gd name="connsiteY64" fmla="*/ 609689 h 1245928"/>
                    <a:gd name="connsiteX65" fmla="*/ 6233160 w 7231380"/>
                    <a:gd name="connsiteY65" fmla="*/ 464909 h 1245928"/>
                    <a:gd name="connsiteX66" fmla="*/ 6324600 w 7231380"/>
                    <a:gd name="connsiteY66" fmla="*/ 769709 h 1245928"/>
                    <a:gd name="connsiteX67" fmla="*/ 6362700 w 7231380"/>
                    <a:gd name="connsiteY67" fmla="*/ 922109 h 1245928"/>
                    <a:gd name="connsiteX68" fmla="*/ 6393180 w 7231380"/>
                    <a:gd name="connsiteY68" fmla="*/ 746849 h 1245928"/>
                    <a:gd name="connsiteX69" fmla="*/ 6431280 w 7231380"/>
                    <a:gd name="connsiteY69" fmla="*/ 1112609 h 1245928"/>
                    <a:gd name="connsiteX70" fmla="*/ 6469380 w 7231380"/>
                    <a:gd name="connsiteY70" fmla="*/ 640169 h 1245928"/>
                    <a:gd name="connsiteX71" fmla="*/ 6507480 w 7231380"/>
                    <a:gd name="connsiteY71" fmla="*/ 213449 h 1245928"/>
                    <a:gd name="connsiteX72" fmla="*/ 6537960 w 7231380"/>
                    <a:gd name="connsiteY72" fmla="*/ 640169 h 1245928"/>
                    <a:gd name="connsiteX73" fmla="*/ 6560820 w 7231380"/>
                    <a:gd name="connsiteY73" fmla="*/ 602069 h 1245928"/>
                    <a:gd name="connsiteX74" fmla="*/ 6591300 w 7231380"/>
                    <a:gd name="connsiteY74" fmla="*/ 723989 h 1245928"/>
                    <a:gd name="connsiteX75" fmla="*/ 6728460 w 7231380"/>
                    <a:gd name="connsiteY75" fmla="*/ 670649 h 1245928"/>
                    <a:gd name="connsiteX76" fmla="*/ 6766560 w 7231380"/>
                    <a:gd name="connsiteY76" fmla="*/ 739229 h 1245928"/>
                    <a:gd name="connsiteX77" fmla="*/ 6789420 w 7231380"/>
                    <a:gd name="connsiteY77" fmla="*/ 685889 h 1245928"/>
                    <a:gd name="connsiteX78" fmla="*/ 6827520 w 7231380"/>
                    <a:gd name="connsiteY78" fmla="*/ 998309 h 1245928"/>
                    <a:gd name="connsiteX79" fmla="*/ 6918960 w 7231380"/>
                    <a:gd name="connsiteY79" fmla="*/ 198209 h 1245928"/>
                    <a:gd name="connsiteX80" fmla="*/ 6979920 w 7231380"/>
                    <a:gd name="connsiteY80" fmla="*/ 579209 h 1245928"/>
                    <a:gd name="connsiteX81" fmla="*/ 7010400 w 7231380"/>
                    <a:gd name="connsiteY81" fmla="*/ 960209 h 1245928"/>
                    <a:gd name="connsiteX82" fmla="*/ 7071360 w 7231380"/>
                    <a:gd name="connsiteY82" fmla="*/ 274409 h 1245928"/>
                    <a:gd name="connsiteX83" fmla="*/ 7155180 w 7231380"/>
                    <a:gd name="connsiteY83" fmla="*/ 815429 h 1245928"/>
                    <a:gd name="connsiteX84" fmla="*/ 7216140 w 7231380"/>
                    <a:gd name="connsiteY84" fmla="*/ 586829 h 1245928"/>
                    <a:gd name="connsiteX85" fmla="*/ 7231380 w 7231380"/>
                    <a:gd name="connsiteY8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02680 w 7231380"/>
                    <a:gd name="connsiteY63" fmla="*/ 609689 h 1245928"/>
                    <a:gd name="connsiteX64" fmla="*/ 6233160 w 7231380"/>
                    <a:gd name="connsiteY64" fmla="*/ 464909 h 1245928"/>
                    <a:gd name="connsiteX65" fmla="*/ 6324600 w 7231380"/>
                    <a:gd name="connsiteY65" fmla="*/ 769709 h 1245928"/>
                    <a:gd name="connsiteX66" fmla="*/ 6362700 w 7231380"/>
                    <a:gd name="connsiteY66" fmla="*/ 922109 h 1245928"/>
                    <a:gd name="connsiteX67" fmla="*/ 6393180 w 7231380"/>
                    <a:gd name="connsiteY67" fmla="*/ 746849 h 1245928"/>
                    <a:gd name="connsiteX68" fmla="*/ 6431280 w 7231380"/>
                    <a:gd name="connsiteY68" fmla="*/ 1112609 h 1245928"/>
                    <a:gd name="connsiteX69" fmla="*/ 6469380 w 7231380"/>
                    <a:gd name="connsiteY69" fmla="*/ 640169 h 1245928"/>
                    <a:gd name="connsiteX70" fmla="*/ 6507480 w 7231380"/>
                    <a:gd name="connsiteY70" fmla="*/ 213449 h 1245928"/>
                    <a:gd name="connsiteX71" fmla="*/ 6537960 w 7231380"/>
                    <a:gd name="connsiteY71" fmla="*/ 640169 h 1245928"/>
                    <a:gd name="connsiteX72" fmla="*/ 6560820 w 7231380"/>
                    <a:gd name="connsiteY72" fmla="*/ 602069 h 1245928"/>
                    <a:gd name="connsiteX73" fmla="*/ 6591300 w 7231380"/>
                    <a:gd name="connsiteY73" fmla="*/ 723989 h 1245928"/>
                    <a:gd name="connsiteX74" fmla="*/ 6728460 w 7231380"/>
                    <a:gd name="connsiteY74" fmla="*/ 670649 h 1245928"/>
                    <a:gd name="connsiteX75" fmla="*/ 6766560 w 7231380"/>
                    <a:gd name="connsiteY75" fmla="*/ 739229 h 1245928"/>
                    <a:gd name="connsiteX76" fmla="*/ 6789420 w 7231380"/>
                    <a:gd name="connsiteY76" fmla="*/ 685889 h 1245928"/>
                    <a:gd name="connsiteX77" fmla="*/ 6827520 w 7231380"/>
                    <a:gd name="connsiteY77" fmla="*/ 998309 h 1245928"/>
                    <a:gd name="connsiteX78" fmla="*/ 6918960 w 7231380"/>
                    <a:gd name="connsiteY78" fmla="*/ 198209 h 1245928"/>
                    <a:gd name="connsiteX79" fmla="*/ 6979920 w 7231380"/>
                    <a:gd name="connsiteY79" fmla="*/ 579209 h 1245928"/>
                    <a:gd name="connsiteX80" fmla="*/ 7010400 w 7231380"/>
                    <a:gd name="connsiteY80" fmla="*/ 960209 h 1245928"/>
                    <a:gd name="connsiteX81" fmla="*/ 7071360 w 7231380"/>
                    <a:gd name="connsiteY81" fmla="*/ 274409 h 1245928"/>
                    <a:gd name="connsiteX82" fmla="*/ 7155180 w 7231380"/>
                    <a:gd name="connsiteY82" fmla="*/ 815429 h 1245928"/>
                    <a:gd name="connsiteX83" fmla="*/ 7216140 w 7231380"/>
                    <a:gd name="connsiteY83" fmla="*/ 586829 h 1245928"/>
                    <a:gd name="connsiteX84" fmla="*/ 7231380 w 7231380"/>
                    <a:gd name="connsiteY8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33160 w 7231380"/>
                    <a:gd name="connsiteY63" fmla="*/ 464909 h 1245928"/>
                    <a:gd name="connsiteX64" fmla="*/ 6324600 w 7231380"/>
                    <a:gd name="connsiteY64" fmla="*/ 769709 h 1245928"/>
                    <a:gd name="connsiteX65" fmla="*/ 6362700 w 7231380"/>
                    <a:gd name="connsiteY65" fmla="*/ 922109 h 1245928"/>
                    <a:gd name="connsiteX66" fmla="*/ 6393180 w 7231380"/>
                    <a:gd name="connsiteY66" fmla="*/ 746849 h 1245928"/>
                    <a:gd name="connsiteX67" fmla="*/ 6431280 w 7231380"/>
                    <a:gd name="connsiteY67" fmla="*/ 1112609 h 1245928"/>
                    <a:gd name="connsiteX68" fmla="*/ 6469380 w 7231380"/>
                    <a:gd name="connsiteY68" fmla="*/ 640169 h 1245928"/>
                    <a:gd name="connsiteX69" fmla="*/ 6507480 w 7231380"/>
                    <a:gd name="connsiteY69" fmla="*/ 213449 h 1245928"/>
                    <a:gd name="connsiteX70" fmla="*/ 6537960 w 7231380"/>
                    <a:gd name="connsiteY70" fmla="*/ 640169 h 1245928"/>
                    <a:gd name="connsiteX71" fmla="*/ 6560820 w 7231380"/>
                    <a:gd name="connsiteY71" fmla="*/ 602069 h 1245928"/>
                    <a:gd name="connsiteX72" fmla="*/ 6591300 w 7231380"/>
                    <a:gd name="connsiteY72" fmla="*/ 723989 h 1245928"/>
                    <a:gd name="connsiteX73" fmla="*/ 6728460 w 7231380"/>
                    <a:gd name="connsiteY73" fmla="*/ 670649 h 1245928"/>
                    <a:gd name="connsiteX74" fmla="*/ 6766560 w 7231380"/>
                    <a:gd name="connsiteY74" fmla="*/ 739229 h 1245928"/>
                    <a:gd name="connsiteX75" fmla="*/ 6789420 w 7231380"/>
                    <a:gd name="connsiteY75" fmla="*/ 685889 h 1245928"/>
                    <a:gd name="connsiteX76" fmla="*/ 6827520 w 7231380"/>
                    <a:gd name="connsiteY76" fmla="*/ 998309 h 1245928"/>
                    <a:gd name="connsiteX77" fmla="*/ 6918960 w 7231380"/>
                    <a:gd name="connsiteY77" fmla="*/ 198209 h 1245928"/>
                    <a:gd name="connsiteX78" fmla="*/ 6979920 w 7231380"/>
                    <a:gd name="connsiteY78" fmla="*/ 579209 h 1245928"/>
                    <a:gd name="connsiteX79" fmla="*/ 7010400 w 7231380"/>
                    <a:gd name="connsiteY79" fmla="*/ 960209 h 1245928"/>
                    <a:gd name="connsiteX80" fmla="*/ 7071360 w 7231380"/>
                    <a:gd name="connsiteY80" fmla="*/ 274409 h 1245928"/>
                    <a:gd name="connsiteX81" fmla="*/ 7155180 w 7231380"/>
                    <a:gd name="connsiteY81" fmla="*/ 815429 h 1245928"/>
                    <a:gd name="connsiteX82" fmla="*/ 7216140 w 7231380"/>
                    <a:gd name="connsiteY82" fmla="*/ 586829 h 1245928"/>
                    <a:gd name="connsiteX83" fmla="*/ 7231380 w 7231380"/>
                    <a:gd name="connsiteY8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24600 w 7231380"/>
                    <a:gd name="connsiteY63" fmla="*/ 769709 h 1245928"/>
                    <a:gd name="connsiteX64" fmla="*/ 6362700 w 7231380"/>
                    <a:gd name="connsiteY64" fmla="*/ 922109 h 1245928"/>
                    <a:gd name="connsiteX65" fmla="*/ 6393180 w 7231380"/>
                    <a:gd name="connsiteY65" fmla="*/ 746849 h 1245928"/>
                    <a:gd name="connsiteX66" fmla="*/ 6431280 w 7231380"/>
                    <a:gd name="connsiteY66" fmla="*/ 1112609 h 1245928"/>
                    <a:gd name="connsiteX67" fmla="*/ 6469380 w 7231380"/>
                    <a:gd name="connsiteY67" fmla="*/ 640169 h 1245928"/>
                    <a:gd name="connsiteX68" fmla="*/ 6507480 w 7231380"/>
                    <a:gd name="connsiteY68" fmla="*/ 213449 h 1245928"/>
                    <a:gd name="connsiteX69" fmla="*/ 6537960 w 7231380"/>
                    <a:gd name="connsiteY69" fmla="*/ 640169 h 1245928"/>
                    <a:gd name="connsiteX70" fmla="*/ 6560820 w 7231380"/>
                    <a:gd name="connsiteY70" fmla="*/ 602069 h 1245928"/>
                    <a:gd name="connsiteX71" fmla="*/ 6591300 w 7231380"/>
                    <a:gd name="connsiteY71" fmla="*/ 723989 h 1245928"/>
                    <a:gd name="connsiteX72" fmla="*/ 6728460 w 7231380"/>
                    <a:gd name="connsiteY72" fmla="*/ 670649 h 1245928"/>
                    <a:gd name="connsiteX73" fmla="*/ 6766560 w 7231380"/>
                    <a:gd name="connsiteY73" fmla="*/ 739229 h 1245928"/>
                    <a:gd name="connsiteX74" fmla="*/ 6789420 w 7231380"/>
                    <a:gd name="connsiteY74" fmla="*/ 685889 h 1245928"/>
                    <a:gd name="connsiteX75" fmla="*/ 6827520 w 7231380"/>
                    <a:gd name="connsiteY75" fmla="*/ 998309 h 1245928"/>
                    <a:gd name="connsiteX76" fmla="*/ 6918960 w 7231380"/>
                    <a:gd name="connsiteY76" fmla="*/ 198209 h 1245928"/>
                    <a:gd name="connsiteX77" fmla="*/ 6979920 w 7231380"/>
                    <a:gd name="connsiteY77" fmla="*/ 579209 h 1245928"/>
                    <a:gd name="connsiteX78" fmla="*/ 7010400 w 7231380"/>
                    <a:gd name="connsiteY78" fmla="*/ 960209 h 1245928"/>
                    <a:gd name="connsiteX79" fmla="*/ 7071360 w 7231380"/>
                    <a:gd name="connsiteY79" fmla="*/ 274409 h 1245928"/>
                    <a:gd name="connsiteX80" fmla="*/ 7155180 w 7231380"/>
                    <a:gd name="connsiteY80" fmla="*/ 815429 h 1245928"/>
                    <a:gd name="connsiteX81" fmla="*/ 7216140 w 7231380"/>
                    <a:gd name="connsiteY81" fmla="*/ 586829 h 1245928"/>
                    <a:gd name="connsiteX82" fmla="*/ 7231380 w 7231380"/>
                    <a:gd name="connsiteY8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62700 w 7231380"/>
                    <a:gd name="connsiteY63" fmla="*/ 922109 h 1245928"/>
                    <a:gd name="connsiteX64" fmla="*/ 6393180 w 7231380"/>
                    <a:gd name="connsiteY64" fmla="*/ 746849 h 1245928"/>
                    <a:gd name="connsiteX65" fmla="*/ 6431280 w 7231380"/>
                    <a:gd name="connsiteY65" fmla="*/ 1112609 h 1245928"/>
                    <a:gd name="connsiteX66" fmla="*/ 6469380 w 7231380"/>
                    <a:gd name="connsiteY66" fmla="*/ 640169 h 1245928"/>
                    <a:gd name="connsiteX67" fmla="*/ 6507480 w 7231380"/>
                    <a:gd name="connsiteY67" fmla="*/ 213449 h 1245928"/>
                    <a:gd name="connsiteX68" fmla="*/ 6537960 w 7231380"/>
                    <a:gd name="connsiteY68" fmla="*/ 640169 h 1245928"/>
                    <a:gd name="connsiteX69" fmla="*/ 6560820 w 7231380"/>
                    <a:gd name="connsiteY69" fmla="*/ 602069 h 1245928"/>
                    <a:gd name="connsiteX70" fmla="*/ 6591300 w 7231380"/>
                    <a:gd name="connsiteY70" fmla="*/ 723989 h 1245928"/>
                    <a:gd name="connsiteX71" fmla="*/ 6728460 w 7231380"/>
                    <a:gd name="connsiteY71" fmla="*/ 670649 h 1245928"/>
                    <a:gd name="connsiteX72" fmla="*/ 6766560 w 7231380"/>
                    <a:gd name="connsiteY72" fmla="*/ 739229 h 1245928"/>
                    <a:gd name="connsiteX73" fmla="*/ 6789420 w 7231380"/>
                    <a:gd name="connsiteY73" fmla="*/ 685889 h 1245928"/>
                    <a:gd name="connsiteX74" fmla="*/ 6827520 w 7231380"/>
                    <a:gd name="connsiteY74" fmla="*/ 998309 h 1245928"/>
                    <a:gd name="connsiteX75" fmla="*/ 6918960 w 7231380"/>
                    <a:gd name="connsiteY75" fmla="*/ 198209 h 1245928"/>
                    <a:gd name="connsiteX76" fmla="*/ 6979920 w 7231380"/>
                    <a:gd name="connsiteY76" fmla="*/ 579209 h 1245928"/>
                    <a:gd name="connsiteX77" fmla="*/ 7010400 w 7231380"/>
                    <a:gd name="connsiteY77" fmla="*/ 960209 h 1245928"/>
                    <a:gd name="connsiteX78" fmla="*/ 7071360 w 7231380"/>
                    <a:gd name="connsiteY78" fmla="*/ 274409 h 1245928"/>
                    <a:gd name="connsiteX79" fmla="*/ 7155180 w 7231380"/>
                    <a:gd name="connsiteY79" fmla="*/ 815429 h 1245928"/>
                    <a:gd name="connsiteX80" fmla="*/ 7216140 w 7231380"/>
                    <a:gd name="connsiteY80" fmla="*/ 586829 h 1245928"/>
                    <a:gd name="connsiteX81" fmla="*/ 7231380 w 7231380"/>
                    <a:gd name="connsiteY8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93180 w 7231380"/>
                    <a:gd name="connsiteY63" fmla="*/ 746849 h 1245928"/>
                    <a:gd name="connsiteX64" fmla="*/ 6431280 w 7231380"/>
                    <a:gd name="connsiteY64" fmla="*/ 1112609 h 1245928"/>
                    <a:gd name="connsiteX65" fmla="*/ 6469380 w 7231380"/>
                    <a:gd name="connsiteY65" fmla="*/ 640169 h 1245928"/>
                    <a:gd name="connsiteX66" fmla="*/ 6507480 w 7231380"/>
                    <a:gd name="connsiteY66" fmla="*/ 213449 h 1245928"/>
                    <a:gd name="connsiteX67" fmla="*/ 6537960 w 7231380"/>
                    <a:gd name="connsiteY67" fmla="*/ 640169 h 1245928"/>
                    <a:gd name="connsiteX68" fmla="*/ 6560820 w 7231380"/>
                    <a:gd name="connsiteY68" fmla="*/ 602069 h 1245928"/>
                    <a:gd name="connsiteX69" fmla="*/ 6591300 w 7231380"/>
                    <a:gd name="connsiteY69" fmla="*/ 723989 h 1245928"/>
                    <a:gd name="connsiteX70" fmla="*/ 6728460 w 7231380"/>
                    <a:gd name="connsiteY70" fmla="*/ 670649 h 1245928"/>
                    <a:gd name="connsiteX71" fmla="*/ 6766560 w 7231380"/>
                    <a:gd name="connsiteY71" fmla="*/ 739229 h 1245928"/>
                    <a:gd name="connsiteX72" fmla="*/ 6789420 w 7231380"/>
                    <a:gd name="connsiteY72" fmla="*/ 685889 h 1245928"/>
                    <a:gd name="connsiteX73" fmla="*/ 6827520 w 7231380"/>
                    <a:gd name="connsiteY73" fmla="*/ 998309 h 1245928"/>
                    <a:gd name="connsiteX74" fmla="*/ 6918960 w 7231380"/>
                    <a:gd name="connsiteY74" fmla="*/ 198209 h 1245928"/>
                    <a:gd name="connsiteX75" fmla="*/ 6979920 w 7231380"/>
                    <a:gd name="connsiteY75" fmla="*/ 579209 h 1245928"/>
                    <a:gd name="connsiteX76" fmla="*/ 7010400 w 7231380"/>
                    <a:gd name="connsiteY76" fmla="*/ 960209 h 1245928"/>
                    <a:gd name="connsiteX77" fmla="*/ 7071360 w 7231380"/>
                    <a:gd name="connsiteY77" fmla="*/ 274409 h 1245928"/>
                    <a:gd name="connsiteX78" fmla="*/ 7155180 w 7231380"/>
                    <a:gd name="connsiteY78" fmla="*/ 815429 h 1245928"/>
                    <a:gd name="connsiteX79" fmla="*/ 7216140 w 7231380"/>
                    <a:gd name="connsiteY79" fmla="*/ 586829 h 1245928"/>
                    <a:gd name="connsiteX80" fmla="*/ 7231380 w 7231380"/>
                    <a:gd name="connsiteY8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31280 w 7231380"/>
                    <a:gd name="connsiteY63" fmla="*/ 1112609 h 1245928"/>
                    <a:gd name="connsiteX64" fmla="*/ 6469380 w 7231380"/>
                    <a:gd name="connsiteY64" fmla="*/ 640169 h 1245928"/>
                    <a:gd name="connsiteX65" fmla="*/ 6507480 w 7231380"/>
                    <a:gd name="connsiteY65" fmla="*/ 213449 h 1245928"/>
                    <a:gd name="connsiteX66" fmla="*/ 6537960 w 7231380"/>
                    <a:gd name="connsiteY66" fmla="*/ 640169 h 1245928"/>
                    <a:gd name="connsiteX67" fmla="*/ 6560820 w 7231380"/>
                    <a:gd name="connsiteY67" fmla="*/ 602069 h 1245928"/>
                    <a:gd name="connsiteX68" fmla="*/ 6591300 w 7231380"/>
                    <a:gd name="connsiteY68" fmla="*/ 723989 h 1245928"/>
                    <a:gd name="connsiteX69" fmla="*/ 6728460 w 7231380"/>
                    <a:gd name="connsiteY69" fmla="*/ 670649 h 1245928"/>
                    <a:gd name="connsiteX70" fmla="*/ 6766560 w 7231380"/>
                    <a:gd name="connsiteY70" fmla="*/ 739229 h 1245928"/>
                    <a:gd name="connsiteX71" fmla="*/ 6789420 w 7231380"/>
                    <a:gd name="connsiteY71" fmla="*/ 685889 h 1245928"/>
                    <a:gd name="connsiteX72" fmla="*/ 6827520 w 7231380"/>
                    <a:gd name="connsiteY72" fmla="*/ 998309 h 1245928"/>
                    <a:gd name="connsiteX73" fmla="*/ 6918960 w 7231380"/>
                    <a:gd name="connsiteY73" fmla="*/ 198209 h 1245928"/>
                    <a:gd name="connsiteX74" fmla="*/ 6979920 w 7231380"/>
                    <a:gd name="connsiteY74" fmla="*/ 579209 h 1245928"/>
                    <a:gd name="connsiteX75" fmla="*/ 7010400 w 7231380"/>
                    <a:gd name="connsiteY75" fmla="*/ 960209 h 1245928"/>
                    <a:gd name="connsiteX76" fmla="*/ 7071360 w 7231380"/>
                    <a:gd name="connsiteY76" fmla="*/ 274409 h 1245928"/>
                    <a:gd name="connsiteX77" fmla="*/ 7155180 w 7231380"/>
                    <a:gd name="connsiteY77" fmla="*/ 815429 h 1245928"/>
                    <a:gd name="connsiteX78" fmla="*/ 7216140 w 7231380"/>
                    <a:gd name="connsiteY78" fmla="*/ 586829 h 1245928"/>
                    <a:gd name="connsiteX79" fmla="*/ 7231380 w 7231380"/>
                    <a:gd name="connsiteY7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69380 w 7231380"/>
                    <a:gd name="connsiteY63" fmla="*/ 640169 h 1245928"/>
                    <a:gd name="connsiteX64" fmla="*/ 6507480 w 7231380"/>
                    <a:gd name="connsiteY64" fmla="*/ 213449 h 1245928"/>
                    <a:gd name="connsiteX65" fmla="*/ 6537960 w 7231380"/>
                    <a:gd name="connsiteY65" fmla="*/ 640169 h 1245928"/>
                    <a:gd name="connsiteX66" fmla="*/ 6560820 w 7231380"/>
                    <a:gd name="connsiteY66" fmla="*/ 602069 h 1245928"/>
                    <a:gd name="connsiteX67" fmla="*/ 6591300 w 7231380"/>
                    <a:gd name="connsiteY67" fmla="*/ 723989 h 1245928"/>
                    <a:gd name="connsiteX68" fmla="*/ 6728460 w 7231380"/>
                    <a:gd name="connsiteY68" fmla="*/ 670649 h 1245928"/>
                    <a:gd name="connsiteX69" fmla="*/ 6766560 w 7231380"/>
                    <a:gd name="connsiteY69" fmla="*/ 739229 h 1245928"/>
                    <a:gd name="connsiteX70" fmla="*/ 6789420 w 7231380"/>
                    <a:gd name="connsiteY70" fmla="*/ 685889 h 1245928"/>
                    <a:gd name="connsiteX71" fmla="*/ 6827520 w 7231380"/>
                    <a:gd name="connsiteY71" fmla="*/ 998309 h 1245928"/>
                    <a:gd name="connsiteX72" fmla="*/ 6918960 w 7231380"/>
                    <a:gd name="connsiteY72" fmla="*/ 198209 h 1245928"/>
                    <a:gd name="connsiteX73" fmla="*/ 6979920 w 7231380"/>
                    <a:gd name="connsiteY73" fmla="*/ 579209 h 1245928"/>
                    <a:gd name="connsiteX74" fmla="*/ 7010400 w 7231380"/>
                    <a:gd name="connsiteY74" fmla="*/ 960209 h 1245928"/>
                    <a:gd name="connsiteX75" fmla="*/ 7071360 w 7231380"/>
                    <a:gd name="connsiteY75" fmla="*/ 274409 h 1245928"/>
                    <a:gd name="connsiteX76" fmla="*/ 7155180 w 7231380"/>
                    <a:gd name="connsiteY76" fmla="*/ 815429 h 1245928"/>
                    <a:gd name="connsiteX77" fmla="*/ 7216140 w 7231380"/>
                    <a:gd name="connsiteY77" fmla="*/ 586829 h 1245928"/>
                    <a:gd name="connsiteX78" fmla="*/ 7231380 w 7231380"/>
                    <a:gd name="connsiteY7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07480 w 7231380"/>
                    <a:gd name="connsiteY63" fmla="*/ 213449 h 1245928"/>
                    <a:gd name="connsiteX64" fmla="*/ 6537960 w 7231380"/>
                    <a:gd name="connsiteY64" fmla="*/ 640169 h 1245928"/>
                    <a:gd name="connsiteX65" fmla="*/ 6560820 w 7231380"/>
                    <a:gd name="connsiteY65" fmla="*/ 602069 h 1245928"/>
                    <a:gd name="connsiteX66" fmla="*/ 6591300 w 7231380"/>
                    <a:gd name="connsiteY66" fmla="*/ 723989 h 1245928"/>
                    <a:gd name="connsiteX67" fmla="*/ 6728460 w 7231380"/>
                    <a:gd name="connsiteY67" fmla="*/ 670649 h 1245928"/>
                    <a:gd name="connsiteX68" fmla="*/ 6766560 w 7231380"/>
                    <a:gd name="connsiteY68" fmla="*/ 739229 h 1245928"/>
                    <a:gd name="connsiteX69" fmla="*/ 6789420 w 7231380"/>
                    <a:gd name="connsiteY69" fmla="*/ 685889 h 1245928"/>
                    <a:gd name="connsiteX70" fmla="*/ 6827520 w 7231380"/>
                    <a:gd name="connsiteY70" fmla="*/ 998309 h 1245928"/>
                    <a:gd name="connsiteX71" fmla="*/ 6918960 w 7231380"/>
                    <a:gd name="connsiteY71" fmla="*/ 198209 h 1245928"/>
                    <a:gd name="connsiteX72" fmla="*/ 6979920 w 7231380"/>
                    <a:gd name="connsiteY72" fmla="*/ 579209 h 1245928"/>
                    <a:gd name="connsiteX73" fmla="*/ 7010400 w 7231380"/>
                    <a:gd name="connsiteY73" fmla="*/ 960209 h 1245928"/>
                    <a:gd name="connsiteX74" fmla="*/ 7071360 w 7231380"/>
                    <a:gd name="connsiteY74" fmla="*/ 274409 h 1245928"/>
                    <a:gd name="connsiteX75" fmla="*/ 7155180 w 7231380"/>
                    <a:gd name="connsiteY75" fmla="*/ 815429 h 1245928"/>
                    <a:gd name="connsiteX76" fmla="*/ 7216140 w 7231380"/>
                    <a:gd name="connsiteY76" fmla="*/ 586829 h 1245928"/>
                    <a:gd name="connsiteX77" fmla="*/ 7231380 w 7231380"/>
                    <a:gd name="connsiteY7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37960 w 7231380"/>
                    <a:gd name="connsiteY63" fmla="*/ 640169 h 1245928"/>
                    <a:gd name="connsiteX64" fmla="*/ 6560820 w 7231380"/>
                    <a:gd name="connsiteY64" fmla="*/ 602069 h 1245928"/>
                    <a:gd name="connsiteX65" fmla="*/ 6591300 w 7231380"/>
                    <a:gd name="connsiteY65" fmla="*/ 723989 h 1245928"/>
                    <a:gd name="connsiteX66" fmla="*/ 6728460 w 7231380"/>
                    <a:gd name="connsiteY66" fmla="*/ 670649 h 1245928"/>
                    <a:gd name="connsiteX67" fmla="*/ 6766560 w 7231380"/>
                    <a:gd name="connsiteY67" fmla="*/ 739229 h 1245928"/>
                    <a:gd name="connsiteX68" fmla="*/ 6789420 w 7231380"/>
                    <a:gd name="connsiteY68" fmla="*/ 685889 h 1245928"/>
                    <a:gd name="connsiteX69" fmla="*/ 6827520 w 7231380"/>
                    <a:gd name="connsiteY69" fmla="*/ 998309 h 1245928"/>
                    <a:gd name="connsiteX70" fmla="*/ 6918960 w 7231380"/>
                    <a:gd name="connsiteY70" fmla="*/ 198209 h 1245928"/>
                    <a:gd name="connsiteX71" fmla="*/ 6979920 w 7231380"/>
                    <a:gd name="connsiteY71" fmla="*/ 579209 h 1245928"/>
                    <a:gd name="connsiteX72" fmla="*/ 7010400 w 7231380"/>
                    <a:gd name="connsiteY72" fmla="*/ 960209 h 1245928"/>
                    <a:gd name="connsiteX73" fmla="*/ 7071360 w 7231380"/>
                    <a:gd name="connsiteY73" fmla="*/ 274409 h 1245928"/>
                    <a:gd name="connsiteX74" fmla="*/ 7155180 w 7231380"/>
                    <a:gd name="connsiteY74" fmla="*/ 815429 h 1245928"/>
                    <a:gd name="connsiteX75" fmla="*/ 7216140 w 7231380"/>
                    <a:gd name="connsiteY75" fmla="*/ 586829 h 1245928"/>
                    <a:gd name="connsiteX76" fmla="*/ 7231380 w 7231380"/>
                    <a:gd name="connsiteY7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60820 w 7231380"/>
                    <a:gd name="connsiteY63" fmla="*/ 602069 h 1245928"/>
                    <a:gd name="connsiteX64" fmla="*/ 6591300 w 7231380"/>
                    <a:gd name="connsiteY64" fmla="*/ 723989 h 1245928"/>
                    <a:gd name="connsiteX65" fmla="*/ 6728460 w 7231380"/>
                    <a:gd name="connsiteY65" fmla="*/ 670649 h 1245928"/>
                    <a:gd name="connsiteX66" fmla="*/ 6766560 w 7231380"/>
                    <a:gd name="connsiteY66" fmla="*/ 739229 h 1245928"/>
                    <a:gd name="connsiteX67" fmla="*/ 6789420 w 7231380"/>
                    <a:gd name="connsiteY67" fmla="*/ 685889 h 1245928"/>
                    <a:gd name="connsiteX68" fmla="*/ 6827520 w 7231380"/>
                    <a:gd name="connsiteY68" fmla="*/ 998309 h 1245928"/>
                    <a:gd name="connsiteX69" fmla="*/ 6918960 w 7231380"/>
                    <a:gd name="connsiteY69" fmla="*/ 198209 h 1245928"/>
                    <a:gd name="connsiteX70" fmla="*/ 6979920 w 7231380"/>
                    <a:gd name="connsiteY70" fmla="*/ 579209 h 1245928"/>
                    <a:gd name="connsiteX71" fmla="*/ 7010400 w 7231380"/>
                    <a:gd name="connsiteY71" fmla="*/ 960209 h 1245928"/>
                    <a:gd name="connsiteX72" fmla="*/ 7071360 w 7231380"/>
                    <a:gd name="connsiteY72" fmla="*/ 274409 h 1245928"/>
                    <a:gd name="connsiteX73" fmla="*/ 7155180 w 7231380"/>
                    <a:gd name="connsiteY73" fmla="*/ 815429 h 1245928"/>
                    <a:gd name="connsiteX74" fmla="*/ 7216140 w 7231380"/>
                    <a:gd name="connsiteY74" fmla="*/ 586829 h 1245928"/>
                    <a:gd name="connsiteX75" fmla="*/ 7231380 w 7231380"/>
                    <a:gd name="connsiteY7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91300 w 7231380"/>
                    <a:gd name="connsiteY63" fmla="*/ 723989 h 1245928"/>
                    <a:gd name="connsiteX64" fmla="*/ 6728460 w 7231380"/>
                    <a:gd name="connsiteY64" fmla="*/ 670649 h 1245928"/>
                    <a:gd name="connsiteX65" fmla="*/ 6766560 w 7231380"/>
                    <a:gd name="connsiteY65" fmla="*/ 739229 h 1245928"/>
                    <a:gd name="connsiteX66" fmla="*/ 6789420 w 7231380"/>
                    <a:gd name="connsiteY66" fmla="*/ 685889 h 1245928"/>
                    <a:gd name="connsiteX67" fmla="*/ 6827520 w 7231380"/>
                    <a:gd name="connsiteY67" fmla="*/ 998309 h 1245928"/>
                    <a:gd name="connsiteX68" fmla="*/ 6918960 w 7231380"/>
                    <a:gd name="connsiteY68" fmla="*/ 198209 h 1245928"/>
                    <a:gd name="connsiteX69" fmla="*/ 6979920 w 7231380"/>
                    <a:gd name="connsiteY69" fmla="*/ 579209 h 1245928"/>
                    <a:gd name="connsiteX70" fmla="*/ 7010400 w 7231380"/>
                    <a:gd name="connsiteY70" fmla="*/ 960209 h 1245928"/>
                    <a:gd name="connsiteX71" fmla="*/ 7071360 w 7231380"/>
                    <a:gd name="connsiteY71" fmla="*/ 274409 h 1245928"/>
                    <a:gd name="connsiteX72" fmla="*/ 7155180 w 7231380"/>
                    <a:gd name="connsiteY72" fmla="*/ 815429 h 1245928"/>
                    <a:gd name="connsiteX73" fmla="*/ 7216140 w 7231380"/>
                    <a:gd name="connsiteY73" fmla="*/ 586829 h 1245928"/>
                    <a:gd name="connsiteX74" fmla="*/ 7231380 w 7231380"/>
                    <a:gd name="connsiteY7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28460 w 7231380"/>
                    <a:gd name="connsiteY63" fmla="*/ 670649 h 1245928"/>
                    <a:gd name="connsiteX64" fmla="*/ 6766560 w 7231380"/>
                    <a:gd name="connsiteY64" fmla="*/ 739229 h 1245928"/>
                    <a:gd name="connsiteX65" fmla="*/ 6789420 w 7231380"/>
                    <a:gd name="connsiteY65" fmla="*/ 685889 h 1245928"/>
                    <a:gd name="connsiteX66" fmla="*/ 6827520 w 7231380"/>
                    <a:gd name="connsiteY66" fmla="*/ 998309 h 1245928"/>
                    <a:gd name="connsiteX67" fmla="*/ 6918960 w 7231380"/>
                    <a:gd name="connsiteY67" fmla="*/ 198209 h 1245928"/>
                    <a:gd name="connsiteX68" fmla="*/ 6979920 w 7231380"/>
                    <a:gd name="connsiteY68" fmla="*/ 579209 h 1245928"/>
                    <a:gd name="connsiteX69" fmla="*/ 7010400 w 7231380"/>
                    <a:gd name="connsiteY69" fmla="*/ 960209 h 1245928"/>
                    <a:gd name="connsiteX70" fmla="*/ 7071360 w 7231380"/>
                    <a:gd name="connsiteY70" fmla="*/ 274409 h 1245928"/>
                    <a:gd name="connsiteX71" fmla="*/ 7155180 w 7231380"/>
                    <a:gd name="connsiteY71" fmla="*/ 815429 h 1245928"/>
                    <a:gd name="connsiteX72" fmla="*/ 7216140 w 7231380"/>
                    <a:gd name="connsiteY72" fmla="*/ 586829 h 1245928"/>
                    <a:gd name="connsiteX73" fmla="*/ 7231380 w 7231380"/>
                    <a:gd name="connsiteY7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789420 w 7231380"/>
                    <a:gd name="connsiteY64" fmla="*/ 685889 h 1245928"/>
                    <a:gd name="connsiteX65" fmla="*/ 6827520 w 7231380"/>
                    <a:gd name="connsiteY65" fmla="*/ 998309 h 1245928"/>
                    <a:gd name="connsiteX66" fmla="*/ 6918960 w 7231380"/>
                    <a:gd name="connsiteY66" fmla="*/ 198209 h 1245928"/>
                    <a:gd name="connsiteX67" fmla="*/ 6979920 w 7231380"/>
                    <a:gd name="connsiteY67" fmla="*/ 579209 h 1245928"/>
                    <a:gd name="connsiteX68" fmla="*/ 7010400 w 7231380"/>
                    <a:gd name="connsiteY68" fmla="*/ 960209 h 1245928"/>
                    <a:gd name="connsiteX69" fmla="*/ 7071360 w 7231380"/>
                    <a:gd name="connsiteY69" fmla="*/ 274409 h 1245928"/>
                    <a:gd name="connsiteX70" fmla="*/ 7155180 w 7231380"/>
                    <a:gd name="connsiteY70" fmla="*/ 815429 h 1245928"/>
                    <a:gd name="connsiteX71" fmla="*/ 7216140 w 7231380"/>
                    <a:gd name="connsiteY71" fmla="*/ 586829 h 1245928"/>
                    <a:gd name="connsiteX72" fmla="*/ 7231380 w 7231380"/>
                    <a:gd name="connsiteY7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827520 w 7231380"/>
                    <a:gd name="connsiteY64" fmla="*/ 998309 h 1245928"/>
                    <a:gd name="connsiteX65" fmla="*/ 6918960 w 7231380"/>
                    <a:gd name="connsiteY65" fmla="*/ 198209 h 1245928"/>
                    <a:gd name="connsiteX66" fmla="*/ 6979920 w 7231380"/>
                    <a:gd name="connsiteY66" fmla="*/ 579209 h 1245928"/>
                    <a:gd name="connsiteX67" fmla="*/ 7010400 w 7231380"/>
                    <a:gd name="connsiteY67" fmla="*/ 960209 h 1245928"/>
                    <a:gd name="connsiteX68" fmla="*/ 7071360 w 7231380"/>
                    <a:gd name="connsiteY68" fmla="*/ 274409 h 1245928"/>
                    <a:gd name="connsiteX69" fmla="*/ 7155180 w 7231380"/>
                    <a:gd name="connsiteY69" fmla="*/ 815429 h 1245928"/>
                    <a:gd name="connsiteX70" fmla="*/ 7216140 w 7231380"/>
                    <a:gd name="connsiteY70" fmla="*/ 586829 h 1245928"/>
                    <a:gd name="connsiteX71" fmla="*/ 7231380 w 7231380"/>
                    <a:gd name="connsiteY7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827520 w 7231380"/>
                    <a:gd name="connsiteY63" fmla="*/ 998309 h 1245928"/>
                    <a:gd name="connsiteX64" fmla="*/ 6918960 w 7231380"/>
                    <a:gd name="connsiteY64" fmla="*/ 198209 h 1245928"/>
                    <a:gd name="connsiteX65" fmla="*/ 6979920 w 7231380"/>
                    <a:gd name="connsiteY65" fmla="*/ 579209 h 1245928"/>
                    <a:gd name="connsiteX66" fmla="*/ 7010400 w 7231380"/>
                    <a:gd name="connsiteY66" fmla="*/ 960209 h 1245928"/>
                    <a:gd name="connsiteX67" fmla="*/ 7071360 w 7231380"/>
                    <a:gd name="connsiteY67" fmla="*/ 274409 h 1245928"/>
                    <a:gd name="connsiteX68" fmla="*/ 7155180 w 7231380"/>
                    <a:gd name="connsiteY68" fmla="*/ 815429 h 1245928"/>
                    <a:gd name="connsiteX69" fmla="*/ 7216140 w 7231380"/>
                    <a:gd name="connsiteY69" fmla="*/ 586829 h 1245928"/>
                    <a:gd name="connsiteX70" fmla="*/ 7231380 w 7231380"/>
                    <a:gd name="connsiteY7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18960 w 7231380"/>
                    <a:gd name="connsiteY63" fmla="*/ 198209 h 1245928"/>
                    <a:gd name="connsiteX64" fmla="*/ 6979920 w 7231380"/>
                    <a:gd name="connsiteY64" fmla="*/ 579209 h 1245928"/>
                    <a:gd name="connsiteX65" fmla="*/ 7010400 w 7231380"/>
                    <a:gd name="connsiteY65" fmla="*/ 960209 h 1245928"/>
                    <a:gd name="connsiteX66" fmla="*/ 7071360 w 7231380"/>
                    <a:gd name="connsiteY66" fmla="*/ 274409 h 1245928"/>
                    <a:gd name="connsiteX67" fmla="*/ 7155180 w 7231380"/>
                    <a:gd name="connsiteY67" fmla="*/ 815429 h 1245928"/>
                    <a:gd name="connsiteX68" fmla="*/ 7216140 w 7231380"/>
                    <a:gd name="connsiteY68" fmla="*/ 586829 h 1245928"/>
                    <a:gd name="connsiteX69" fmla="*/ 7231380 w 7231380"/>
                    <a:gd name="connsiteY6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79920 w 7231380"/>
                    <a:gd name="connsiteY63" fmla="*/ 579209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84682 w 7231380"/>
                    <a:gd name="connsiteY63" fmla="*/ 572065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10400 w 7231380"/>
                    <a:gd name="connsiteY63" fmla="*/ 960209 h 1245928"/>
                    <a:gd name="connsiteX64" fmla="*/ 7071360 w 7231380"/>
                    <a:gd name="connsiteY64" fmla="*/ 274409 h 1245928"/>
                    <a:gd name="connsiteX65" fmla="*/ 7155180 w 7231380"/>
                    <a:gd name="connsiteY65" fmla="*/ 815429 h 1245928"/>
                    <a:gd name="connsiteX66" fmla="*/ 7216140 w 7231380"/>
                    <a:gd name="connsiteY66" fmla="*/ 586829 h 1245928"/>
                    <a:gd name="connsiteX67" fmla="*/ 7231380 w 7231380"/>
                    <a:gd name="connsiteY6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71360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64216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155180 w 7231380"/>
                    <a:gd name="connsiteY63" fmla="*/ 815429 h 1245928"/>
                    <a:gd name="connsiteX64" fmla="*/ 7216140 w 7231380"/>
                    <a:gd name="connsiteY64" fmla="*/ 586829 h 1245928"/>
                    <a:gd name="connsiteX65" fmla="*/ 7231380 w 7231380"/>
                    <a:gd name="connsiteY65" fmla="*/ 594449 h 1245928"/>
                    <a:gd name="connsiteX0" fmla="*/ 0 w 7311402"/>
                    <a:gd name="connsiteY0" fmla="*/ 670649 h 1245928"/>
                    <a:gd name="connsiteX1" fmla="*/ 99060 w 7311402"/>
                    <a:gd name="connsiteY1" fmla="*/ 670649 h 1245928"/>
                    <a:gd name="connsiteX2" fmla="*/ 228600 w 7311402"/>
                    <a:gd name="connsiteY2" fmla="*/ 647789 h 1245928"/>
                    <a:gd name="connsiteX3" fmla="*/ 281940 w 7311402"/>
                    <a:gd name="connsiteY3" fmla="*/ 708749 h 1245928"/>
                    <a:gd name="connsiteX4" fmla="*/ 328930 w 7311402"/>
                    <a:gd name="connsiteY4" fmla="*/ 649059 h 1245928"/>
                    <a:gd name="connsiteX5" fmla="*/ 419100 w 7311402"/>
                    <a:gd name="connsiteY5" fmla="*/ 678269 h 1245928"/>
                    <a:gd name="connsiteX6" fmla="*/ 501650 w 7311402"/>
                    <a:gd name="connsiteY6" fmla="*/ 571589 h 1245928"/>
                    <a:gd name="connsiteX7" fmla="*/ 563880 w 7311402"/>
                    <a:gd name="connsiteY7" fmla="*/ 716369 h 1245928"/>
                    <a:gd name="connsiteX8" fmla="*/ 643890 w 7311402"/>
                    <a:gd name="connsiteY8" fmla="*/ 650329 h 1245928"/>
                    <a:gd name="connsiteX9" fmla="*/ 746760 w 7311402"/>
                    <a:gd name="connsiteY9" fmla="*/ 647789 h 1245928"/>
                    <a:gd name="connsiteX10" fmla="*/ 852170 w 7311402"/>
                    <a:gd name="connsiteY10" fmla="*/ 711289 h 1245928"/>
                    <a:gd name="connsiteX11" fmla="*/ 929640 w 7311402"/>
                    <a:gd name="connsiteY11" fmla="*/ 579209 h 1245928"/>
                    <a:gd name="connsiteX12" fmla="*/ 1005840 w 7311402"/>
                    <a:gd name="connsiteY12" fmla="*/ 701129 h 1245928"/>
                    <a:gd name="connsiteX13" fmla="*/ 1082040 w 7311402"/>
                    <a:gd name="connsiteY13" fmla="*/ 571589 h 1245928"/>
                    <a:gd name="connsiteX14" fmla="*/ 1165860 w 7311402"/>
                    <a:gd name="connsiteY14" fmla="*/ 609689 h 1245928"/>
                    <a:gd name="connsiteX15" fmla="*/ 1272540 w 7311402"/>
                    <a:gd name="connsiteY15" fmla="*/ 655409 h 1245928"/>
                    <a:gd name="connsiteX16" fmla="*/ 1325880 w 7311402"/>
                    <a:gd name="connsiteY16" fmla="*/ 609689 h 1245928"/>
                    <a:gd name="connsiteX17" fmla="*/ 1440180 w 7311402"/>
                    <a:gd name="connsiteY17" fmla="*/ 640169 h 1245928"/>
                    <a:gd name="connsiteX18" fmla="*/ 1570990 w 7311402"/>
                    <a:gd name="connsiteY18" fmla="*/ 637629 h 1245928"/>
                    <a:gd name="connsiteX19" fmla="*/ 1645920 w 7311402"/>
                    <a:gd name="connsiteY19" fmla="*/ 693509 h 1245928"/>
                    <a:gd name="connsiteX20" fmla="*/ 1744980 w 7311402"/>
                    <a:gd name="connsiteY20" fmla="*/ 586829 h 1245928"/>
                    <a:gd name="connsiteX21" fmla="*/ 1912620 w 7311402"/>
                    <a:gd name="connsiteY21" fmla="*/ 670649 h 1245928"/>
                    <a:gd name="connsiteX22" fmla="*/ 1988820 w 7311402"/>
                    <a:gd name="connsiteY22" fmla="*/ 647789 h 1245928"/>
                    <a:gd name="connsiteX23" fmla="*/ 2082800 w 7311402"/>
                    <a:gd name="connsiteY23" fmla="*/ 723989 h 1245928"/>
                    <a:gd name="connsiteX24" fmla="*/ 2194560 w 7311402"/>
                    <a:gd name="connsiteY24" fmla="*/ 670649 h 1245928"/>
                    <a:gd name="connsiteX25" fmla="*/ 2651760 w 7311402"/>
                    <a:gd name="connsiteY25" fmla="*/ 708749 h 1245928"/>
                    <a:gd name="connsiteX26" fmla="*/ 2740660 w 7311402"/>
                    <a:gd name="connsiteY26" fmla="*/ 610959 h 1245928"/>
                    <a:gd name="connsiteX27" fmla="*/ 2813685 w 7311402"/>
                    <a:gd name="connsiteY27" fmla="*/ 676364 h 1245928"/>
                    <a:gd name="connsiteX28" fmla="*/ 2857500 w 7311402"/>
                    <a:gd name="connsiteY28" fmla="*/ 358229 h 1245928"/>
                    <a:gd name="connsiteX29" fmla="*/ 2933700 w 7311402"/>
                    <a:gd name="connsiteY29" fmla="*/ 1082129 h 1245928"/>
                    <a:gd name="connsiteX30" fmla="*/ 3055620 w 7311402"/>
                    <a:gd name="connsiteY30" fmla="*/ 541109 h 1245928"/>
                    <a:gd name="connsiteX31" fmla="*/ 3131820 w 7311402"/>
                    <a:gd name="connsiteY31" fmla="*/ 1028789 h 1245928"/>
                    <a:gd name="connsiteX32" fmla="*/ 3223260 w 7311402"/>
                    <a:gd name="connsiteY32" fmla="*/ 1219289 h 1245928"/>
                    <a:gd name="connsiteX33" fmla="*/ 3276600 w 7311402"/>
                    <a:gd name="connsiteY33" fmla="*/ 472529 h 1245928"/>
                    <a:gd name="connsiteX34" fmla="*/ 3329940 w 7311402"/>
                    <a:gd name="connsiteY34" fmla="*/ 685889 h 1245928"/>
                    <a:gd name="connsiteX35" fmla="*/ 3368040 w 7311402"/>
                    <a:gd name="connsiteY35" fmla="*/ 388709 h 1245928"/>
                    <a:gd name="connsiteX36" fmla="*/ 3459480 w 7311402"/>
                    <a:gd name="connsiteY36" fmla="*/ 861149 h 1245928"/>
                    <a:gd name="connsiteX37" fmla="*/ 3550920 w 7311402"/>
                    <a:gd name="connsiteY37" fmla="*/ 602069 h 1245928"/>
                    <a:gd name="connsiteX38" fmla="*/ 3604260 w 7311402"/>
                    <a:gd name="connsiteY38" fmla="*/ 952589 h 1245928"/>
                    <a:gd name="connsiteX39" fmla="*/ 3703320 w 7311402"/>
                    <a:gd name="connsiteY39" fmla="*/ 89 h 1245928"/>
                    <a:gd name="connsiteX40" fmla="*/ 3810000 w 7311402"/>
                    <a:gd name="connsiteY40" fmla="*/ 1013549 h 1245928"/>
                    <a:gd name="connsiteX41" fmla="*/ 3893820 w 7311402"/>
                    <a:gd name="connsiteY41" fmla="*/ 442049 h 1245928"/>
                    <a:gd name="connsiteX42" fmla="*/ 3977640 w 7311402"/>
                    <a:gd name="connsiteY42" fmla="*/ 1013549 h 1245928"/>
                    <a:gd name="connsiteX43" fmla="*/ 4016692 w 7311402"/>
                    <a:gd name="connsiteY43" fmla="*/ 919251 h 1245928"/>
                    <a:gd name="connsiteX44" fmla="*/ 4053840 w 7311402"/>
                    <a:gd name="connsiteY44" fmla="*/ 1044029 h 1245928"/>
                    <a:gd name="connsiteX45" fmla="*/ 4069080 w 7311402"/>
                    <a:gd name="connsiteY45" fmla="*/ 266789 h 1245928"/>
                    <a:gd name="connsiteX46" fmla="*/ 4187190 w 7311402"/>
                    <a:gd name="connsiteY46" fmla="*/ 643979 h 1245928"/>
                    <a:gd name="connsiteX47" fmla="*/ 4290060 w 7311402"/>
                    <a:gd name="connsiteY47" fmla="*/ 891629 h 1245928"/>
                    <a:gd name="connsiteX48" fmla="*/ 4351020 w 7311402"/>
                    <a:gd name="connsiteY48" fmla="*/ 685889 h 1245928"/>
                    <a:gd name="connsiteX49" fmla="*/ 4465320 w 7311402"/>
                    <a:gd name="connsiteY49" fmla="*/ 899249 h 1245928"/>
                    <a:gd name="connsiteX50" fmla="*/ 4518660 w 7311402"/>
                    <a:gd name="connsiteY50" fmla="*/ 243929 h 1245928"/>
                    <a:gd name="connsiteX51" fmla="*/ 4579620 w 7311402"/>
                    <a:gd name="connsiteY51" fmla="*/ 830669 h 1245928"/>
                    <a:gd name="connsiteX52" fmla="*/ 4655820 w 7311402"/>
                    <a:gd name="connsiteY52" fmla="*/ 541109 h 1245928"/>
                    <a:gd name="connsiteX53" fmla="*/ 4739640 w 7311402"/>
                    <a:gd name="connsiteY53" fmla="*/ 914489 h 1245928"/>
                    <a:gd name="connsiteX54" fmla="*/ 4815840 w 7311402"/>
                    <a:gd name="connsiteY54" fmla="*/ 723989 h 1245928"/>
                    <a:gd name="connsiteX55" fmla="*/ 4894898 w 7311402"/>
                    <a:gd name="connsiteY55" fmla="*/ 1020216 h 1245928"/>
                    <a:gd name="connsiteX56" fmla="*/ 4930140 w 7311402"/>
                    <a:gd name="connsiteY56" fmla="*/ 274409 h 1245928"/>
                    <a:gd name="connsiteX57" fmla="*/ 5036820 w 7311402"/>
                    <a:gd name="connsiteY57" fmla="*/ 701129 h 1245928"/>
                    <a:gd name="connsiteX58" fmla="*/ 5120640 w 7311402"/>
                    <a:gd name="connsiteY58" fmla="*/ 838289 h 1245928"/>
                    <a:gd name="connsiteX59" fmla="*/ 5151120 w 7311402"/>
                    <a:gd name="connsiteY59" fmla="*/ 670649 h 1245928"/>
                    <a:gd name="connsiteX60" fmla="*/ 5227320 w 7311402"/>
                    <a:gd name="connsiteY60" fmla="*/ 800189 h 1245928"/>
                    <a:gd name="connsiteX61" fmla="*/ 5303520 w 7311402"/>
                    <a:gd name="connsiteY61" fmla="*/ 152489 h 1245928"/>
                    <a:gd name="connsiteX62" fmla="*/ 5372100 w 7311402"/>
                    <a:gd name="connsiteY62" fmla="*/ 823049 h 1245928"/>
                    <a:gd name="connsiteX63" fmla="*/ 7155180 w 7311402"/>
                    <a:gd name="connsiteY63" fmla="*/ 815429 h 1245928"/>
                    <a:gd name="connsiteX64" fmla="*/ 7231380 w 7311402"/>
                    <a:gd name="connsiteY64" fmla="*/ 594449 h 1245928"/>
                    <a:gd name="connsiteX0" fmla="*/ 0 w 7155180"/>
                    <a:gd name="connsiteY0" fmla="*/ 670649 h 1245928"/>
                    <a:gd name="connsiteX1" fmla="*/ 99060 w 7155180"/>
                    <a:gd name="connsiteY1" fmla="*/ 670649 h 1245928"/>
                    <a:gd name="connsiteX2" fmla="*/ 228600 w 7155180"/>
                    <a:gd name="connsiteY2" fmla="*/ 647789 h 1245928"/>
                    <a:gd name="connsiteX3" fmla="*/ 281940 w 7155180"/>
                    <a:gd name="connsiteY3" fmla="*/ 708749 h 1245928"/>
                    <a:gd name="connsiteX4" fmla="*/ 328930 w 7155180"/>
                    <a:gd name="connsiteY4" fmla="*/ 649059 h 1245928"/>
                    <a:gd name="connsiteX5" fmla="*/ 419100 w 7155180"/>
                    <a:gd name="connsiteY5" fmla="*/ 678269 h 1245928"/>
                    <a:gd name="connsiteX6" fmla="*/ 501650 w 7155180"/>
                    <a:gd name="connsiteY6" fmla="*/ 571589 h 1245928"/>
                    <a:gd name="connsiteX7" fmla="*/ 563880 w 7155180"/>
                    <a:gd name="connsiteY7" fmla="*/ 716369 h 1245928"/>
                    <a:gd name="connsiteX8" fmla="*/ 643890 w 7155180"/>
                    <a:gd name="connsiteY8" fmla="*/ 650329 h 1245928"/>
                    <a:gd name="connsiteX9" fmla="*/ 746760 w 7155180"/>
                    <a:gd name="connsiteY9" fmla="*/ 647789 h 1245928"/>
                    <a:gd name="connsiteX10" fmla="*/ 852170 w 7155180"/>
                    <a:gd name="connsiteY10" fmla="*/ 711289 h 1245928"/>
                    <a:gd name="connsiteX11" fmla="*/ 929640 w 7155180"/>
                    <a:gd name="connsiteY11" fmla="*/ 579209 h 1245928"/>
                    <a:gd name="connsiteX12" fmla="*/ 1005840 w 7155180"/>
                    <a:gd name="connsiteY12" fmla="*/ 701129 h 1245928"/>
                    <a:gd name="connsiteX13" fmla="*/ 1082040 w 7155180"/>
                    <a:gd name="connsiteY13" fmla="*/ 571589 h 1245928"/>
                    <a:gd name="connsiteX14" fmla="*/ 1165860 w 7155180"/>
                    <a:gd name="connsiteY14" fmla="*/ 609689 h 1245928"/>
                    <a:gd name="connsiteX15" fmla="*/ 1272540 w 7155180"/>
                    <a:gd name="connsiteY15" fmla="*/ 655409 h 1245928"/>
                    <a:gd name="connsiteX16" fmla="*/ 1325880 w 7155180"/>
                    <a:gd name="connsiteY16" fmla="*/ 609689 h 1245928"/>
                    <a:gd name="connsiteX17" fmla="*/ 1440180 w 7155180"/>
                    <a:gd name="connsiteY17" fmla="*/ 640169 h 1245928"/>
                    <a:gd name="connsiteX18" fmla="*/ 1570990 w 7155180"/>
                    <a:gd name="connsiteY18" fmla="*/ 637629 h 1245928"/>
                    <a:gd name="connsiteX19" fmla="*/ 1645920 w 7155180"/>
                    <a:gd name="connsiteY19" fmla="*/ 693509 h 1245928"/>
                    <a:gd name="connsiteX20" fmla="*/ 1744980 w 7155180"/>
                    <a:gd name="connsiteY20" fmla="*/ 586829 h 1245928"/>
                    <a:gd name="connsiteX21" fmla="*/ 1912620 w 7155180"/>
                    <a:gd name="connsiteY21" fmla="*/ 670649 h 1245928"/>
                    <a:gd name="connsiteX22" fmla="*/ 1988820 w 7155180"/>
                    <a:gd name="connsiteY22" fmla="*/ 647789 h 1245928"/>
                    <a:gd name="connsiteX23" fmla="*/ 2082800 w 7155180"/>
                    <a:gd name="connsiteY23" fmla="*/ 723989 h 1245928"/>
                    <a:gd name="connsiteX24" fmla="*/ 2194560 w 7155180"/>
                    <a:gd name="connsiteY24" fmla="*/ 670649 h 1245928"/>
                    <a:gd name="connsiteX25" fmla="*/ 2651760 w 7155180"/>
                    <a:gd name="connsiteY25" fmla="*/ 708749 h 1245928"/>
                    <a:gd name="connsiteX26" fmla="*/ 2740660 w 7155180"/>
                    <a:gd name="connsiteY26" fmla="*/ 610959 h 1245928"/>
                    <a:gd name="connsiteX27" fmla="*/ 2813685 w 7155180"/>
                    <a:gd name="connsiteY27" fmla="*/ 676364 h 1245928"/>
                    <a:gd name="connsiteX28" fmla="*/ 2857500 w 7155180"/>
                    <a:gd name="connsiteY28" fmla="*/ 358229 h 1245928"/>
                    <a:gd name="connsiteX29" fmla="*/ 2933700 w 7155180"/>
                    <a:gd name="connsiteY29" fmla="*/ 1082129 h 1245928"/>
                    <a:gd name="connsiteX30" fmla="*/ 3055620 w 7155180"/>
                    <a:gd name="connsiteY30" fmla="*/ 541109 h 1245928"/>
                    <a:gd name="connsiteX31" fmla="*/ 3131820 w 7155180"/>
                    <a:gd name="connsiteY31" fmla="*/ 1028789 h 1245928"/>
                    <a:gd name="connsiteX32" fmla="*/ 3223260 w 7155180"/>
                    <a:gd name="connsiteY32" fmla="*/ 1219289 h 1245928"/>
                    <a:gd name="connsiteX33" fmla="*/ 3276600 w 7155180"/>
                    <a:gd name="connsiteY33" fmla="*/ 472529 h 1245928"/>
                    <a:gd name="connsiteX34" fmla="*/ 3329940 w 7155180"/>
                    <a:gd name="connsiteY34" fmla="*/ 685889 h 1245928"/>
                    <a:gd name="connsiteX35" fmla="*/ 3368040 w 7155180"/>
                    <a:gd name="connsiteY35" fmla="*/ 388709 h 1245928"/>
                    <a:gd name="connsiteX36" fmla="*/ 3459480 w 7155180"/>
                    <a:gd name="connsiteY36" fmla="*/ 861149 h 1245928"/>
                    <a:gd name="connsiteX37" fmla="*/ 3550920 w 7155180"/>
                    <a:gd name="connsiteY37" fmla="*/ 602069 h 1245928"/>
                    <a:gd name="connsiteX38" fmla="*/ 3604260 w 7155180"/>
                    <a:gd name="connsiteY38" fmla="*/ 952589 h 1245928"/>
                    <a:gd name="connsiteX39" fmla="*/ 3703320 w 7155180"/>
                    <a:gd name="connsiteY39" fmla="*/ 89 h 1245928"/>
                    <a:gd name="connsiteX40" fmla="*/ 3810000 w 7155180"/>
                    <a:gd name="connsiteY40" fmla="*/ 1013549 h 1245928"/>
                    <a:gd name="connsiteX41" fmla="*/ 3893820 w 7155180"/>
                    <a:gd name="connsiteY41" fmla="*/ 442049 h 1245928"/>
                    <a:gd name="connsiteX42" fmla="*/ 3977640 w 7155180"/>
                    <a:gd name="connsiteY42" fmla="*/ 1013549 h 1245928"/>
                    <a:gd name="connsiteX43" fmla="*/ 4016692 w 7155180"/>
                    <a:gd name="connsiteY43" fmla="*/ 919251 h 1245928"/>
                    <a:gd name="connsiteX44" fmla="*/ 4053840 w 7155180"/>
                    <a:gd name="connsiteY44" fmla="*/ 1044029 h 1245928"/>
                    <a:gd name="connsiteX45" fmla="*/ 4069080 w 7155180"/>
                    <a:gd name="connsiteY45" fmla="*/ 266789 h 1245928"/>
                    <a:gd name="connsiteX46" fmla="*/ 4187190 w 7155180"/>
                    <a:gd name="connsiteY46" fmla="*/ 643979 h 1245928"/>
                    <a:gd name="connsiteX47" fmla="*/ 4290060 w 7155180"/>
                    <a:gd name="connsiteY47" fmla="*/ 891629 h 1245928"/>
                    <a:gd name="connsiteX48" fmla="*/ 4351020 w 7155180"/>
                    <a:gd name="connsiteY48" fmla="*/ 685889 h 1245928"/>
                    <a:gd name="connsiteX49" fmla="*/ 4465320 w 7155180"/>
                    <a:gd name="connsiteY49" fmla="*/ 899249 h 1245928"/>
                    <a:gd name="connsiteX50" fmla="*/ 4518660 w 7155180"/>
                    <a:gd name="connsiteY50" fmla="*/ 243929 h 1245928"/>
                    <a:gd name="connsiteX51" fmla="*/ 4579620 w 7155180"/>
                    <a:gd name="connsiteY51" fmla="*/ 830669 h 1245928"/>
                    <a:gd name="connsiteX52" fmla="*/ 4655820 w 7155180"/>
                    <a:gd name="connsiteY52" fmla="*/ 541109 h 1245928"/>
                    <a:gd name="connsiteX53" fmla="*/ 4739640 w 7155180"/>
                    <a:gd name="connsiteY53" fmla="*/ 914489 h 1245928"/>
                    <a:gd name="connsiteX54" fmla="*/ 4815840 w 7155180"/>
                    <a:gd name="connsiteY54" fmla="*/ 723989 h 1245928"/>
                    <a:gd name="connsiteX55" fmla="*/ 4894898 w 7155180"/>
                    <a:gd name="connsiteY55" fmla="*/ 1020216 h 1245928"/>
                    <a:gd name="connsiteX56" fmla="*/ 4930140 w 7155180"/>
                    <a:gd name="connsiteY56" fmla="*/ 274409 h 1245928"/>
                    <a:gd name="connsiteX57" fmla="*/ 5036820 w 7155180"/>
                    <a:gd name="connsiteY57" fmla="*/ 701129 h 1245928"/>
                    <a:gd name="connsiteX58" fmla="*/ 5120640 w 7155180"/>
                    <a:gd name="connsiteY58" fmla="*/ 838289 h 1245928"/>
                    <a:gd name="connsiteX59" fmla="*/ 5151120 w 7155180"/>
                    <a:gd name="connsiteY59" fmla="*/ 670649 h 1245928"/>
                    <a:gd name="connsiteX60" fmla="*/ 5227320 w 7155180"/>
                    <a:gd name="connsiteY60" fmla="*/ 800189 h 1245928"/>
                    <a:gd name="connsiteX61" fmla="*/ 5303520 w 7155180"/>
                    <a:gd name="connsiteY61" fmla="*/ 152489 h 1245928"/>
                    <a:gd name="connsiteX62" fmla="*/ 5372100 w 7155180"/>
                    <a:gd name="connsiteY62" fmla="*/ 823049 h 1245928"/>
                    <a:gd name="connsiteX63" fmla="*/ 7155180 w 7155180"/>
                    <a:gd name="connsiteY63" fmla="*/ 815429 h 1245928"/>
                    <a:gd name="connsiteX0" fmla="*/ 0 w 5372100"/>
                    <a:gd name="connsiteY0" fmla="*/ 670649 h 1245928"/>
                    <a:gd name="connsiteX1" fmla="*/ 99060 w 5372100"/>
                    <a:gd name="connsiteY1" fmla="*/ 670649 h 1245928"/>
                    <a:gd name="connsiteX2" fmla="*/ 228600 w 5372100"/>
                    <a:gd name="connsiteY2" fmla="*/ 647789 h 1245928"/>
                    <a:gd name="connsiteX3" fmla="*/ 281940 w 5372100"/>
                    <a:gd name="connsiteY3" fmla="*/ 708749 h 1245928"/>
                    <a:gd name="connsiteX4" fmla="*/ 328930 w 5372100"/>
                    <a:gd name="connsiteY4" fmla="*/ 649059 h 1245928"/>
                    <a:gd name="connsiteX5" fmla="*/ 419100 w 5372100"/>
                    <a:gd name="connsiteY5" fmla="*/ 678269 h 1245928"/>
                    <a:gd name="connsiteX6" fmla="*/ 501650 w 5372100"/>
                    <a:gd name="connsiteY6" fmla="*/ 571589 h 1245928"/>
                    <a:gd name="connsiteX7" fmla="*/ 563880 w 5372100"/>
                    <a:gd name="connsiteY7" fmla="*/ 716369 h 1245928"/>
                    <a:gd name="connsiteX8" fmla="*/ 643890 w 5372100"/>
                    <a:gd name="connsiteY8" fmla="*/ 650329 h 1245928"/>
                    <a:gd name="connsiteX9" fmla="*/ 746760 w 5372100"/>
                    <a:gd name="connsiteY9" fmla="*/ 647789 h 1245928"/>
                    <a:gd name="connsiteX10" fmla="*/ 852170 w 5372100"/>
                    <a:gd name="connsiteY10" fmla="*/ 711289 h 1245928"/>
                    <a:gd name="connsiteX11" fmla="*/ 929640 w 5372100"/>
                    <a:gd name="connsiteY11" fmla="*/ 579209 h 1245928"/>
                    <a:gd name="connsiteX12" fmla="*/ 1005840 w 5372100"/>
                    <a:gd name="connsiteY12" fmla="*/ 701129 h 1245928"/>
                    <a:gd name="connsiteX13" fmla="*/ 1082040 w 5372100"/>
                    <a:gd name="connsiteY13" fmla="*/ 571589 h 1245928"/>
                    <a:gd name="connsiteX14" fmla="*/ 1165860 w 5372100"/>
                    <a:gd name="connsiteY14" fmla="*/ 609689 h 1245928"/>
                    <a:gd name="connsiteX15" fmla="*/ 1272540 w 5372100"/>
                    <a:gd name="connsiteY15" fmla="*/ 655409 h 1245928"/>
                    <a:gd name="connsiteX16" fmla="*/ 1325880 w 5372100"/>
                    <a:gd name="connsiteY16" fmla="*/ 609689 h 1245928"/>
                    <a:gd name="connsiteX17" fmla="*/ 1440180 w 5372100"/>
                    <a:gd name="connsiteY17" fmla="*/ 640169 h 1245928"/>
                    <a:gd name="connsiteX18" fmla="*/ 1570990 w 5372100"/>
                    <a:gd name="connsiteY18" fmla="*/ 637629 h 1245928"/>
                    <a:gd name="connsiteX19" fmla="*/ 1645920 w 5372100"/>
                    <a:gd name="connsiteY19" fmla="*/ 693509 h 1245928"/>
                    <a:gd name="connsiteX20" fmla="*/ 1744980 w 5372100"/>
                    <a:gd name="connsiteY20" fmla="*/ 586829 h 1245928"/>
                    <a:gd name="connsiteX21" fmla="*/ 1912620 w 5372100"/>
                    <a:gd name="connsiteY21" fmla="*/ 670649 h 1245928"/>
                    <a:gd name="connsiteX22" fmla="*/ 1988820 w 5372100"/>
                    <a:gd name="connsiteY22" fmla="*/ 647789 h 1245928"/>
                    <a:gd name="connsiteX23" fmla="*/ 2082800 w 5372100"/>
                    <a:gd name="connsiteY23" fmla="*/ 723989 h 1245928"/>
                    <a:gd name="connsiteX24" fmla="*/ 2194560 w 5372100"/>
                    <a:gd name="connsiteY24" fmla="*/ 670649 h 1245928"/>
                    <a:gd name="connsiteX25" fmla="*/ 2651760 w 5372100"/>
                    <a:gd name="connsiteY25" fmla="*/ 708749 h 1245928"/>
                    <a:gd name="connsiteX26" fmla="*/ 2740660 w 5372100"/>
                    <a:gd name="connsiteY26" fmla="*/ 610959 h 1245928"/>
                    <a:gd name="connsiteX27" fmla="*/ 2813685 w 5372100"/>
                    <a:gd name="connsiteY27" fmla="*/ 676364 h 1245928"/>
                    <a:gd name="connsiteX28" fmla="*/ 2857500 w 5372100"/>
                    <a:gd name="connsiteY28" fmla="*/ 358229 h 1245928"/>
                    <a:gd name="connsiteX29" fmla="*/ 2933700 w 5372100"/>
                    <a:gd name="connsiteY29" fmla="*/ 1082129 h 1245928"/>
                    <a:gd name="connsiteX30" fmla="*/ 3055620 w 5372100"/>
                    <a:gd name="connsiteY30" fmla="*/ 541109 h 1245928"/>
                    <a:gd name="connsiteX31" fmla="*/ 3131820 w 5372100"/>
                    <a:gd name="connsiteY31" fmla="*/ 1028789 h 1245928"/>
                    <a:gd name="connsiteX32" fmla="*/ 3223260 w 5372100"/>
                    <a:gd name="connsiteY32" fmla="*/ 1219289 h 1245928"/>
                    <a:gd name="connsiteX33" fmla="*/ 3276600 w 5372100"/>
                    <a:gd name="connsiteY33" fmla="*/ 472529 h 1245928"/>
                    <a:gd name="connsiteX34" fmla="*/ 3329940 w 5372100"/>
                    <a:gd name="connsiteY34" fmla="*/ 685889 h 1245928"/>
                    <a:gd name="connsiteX35" fmla="*/ 3368040 w 5372100"/>
                    <a:gd name="connsiteY35" fmla="*/ 388709 h 1245928"/>
                    <a:gd name="connsiteX36" fmla="*/ 3459480 w 5372100"/>
                    <a:gd name="connsiteY36" fmla="*/ 861149 h 1245928"/>
                    <a:gd name="connsiteX37" fmla="*/ 3550920 w 5372100"/>
                    <a:gd name="connsiteY37" fmla="*/ 602069 h 1245928"/>
                    <a:gd name="connsiteX38" fmla="*/ 3604260 w 5372100"/>
                    <a:gd name="connsiteY38" fmla="*/ 952589 h 1245928"/>
                    <a:gd name="connsiteX39" fmla="*/ 3703320 w 5372100"/>
                    <a:gd name="connsiteY39" fmla="*/ 89 h 1245928"/>
                    <a:gd name="connsiteX40" fmla="*/ 3810000 w 5372100"/>
                    <a:gd name="connsiteY40" fmla="*/ 1013549 h 1245928"/>
                    <a:gd name="connsiteX41" fmla="*/ 3893820 w 5372100"/>
                    <a:gd name="connsiteY41" fmla="*/ 442049 h 1245928"/>
                    <a:gd name="connsiteX42" fmla="*/ 3977640 w 5372100"/>
                    <a:gd name="connsiteY42" fmla="*/ 1013549 h 1245928"/>
                    <a:gd name="connsiteX43" fmla="*/ 4016692 w 5372100"/>
                    <a:gd name="connsiteY43" fmla="*/ 919251 h 1245928"/>
                    <a:gd name="connsiteX44" fmla="*/ 4053840 w 5372100"/>
                    <a:gd name="connsiteY44" fmla="*/ 1044029 h 1245928"/>
                    <a:gd name="connsiteX45" fmla="*/ 4069080 w 5372100"/>
                    <a:gd name="connsiteY45" fmla="*/ 266789 h 1245928"/>
                    <a:gd name="connsiteX46" fmla="*/ 4187190 w 5372100"/>
                    <a:gd name="connsiteY46" fmla="*/ 643979 h 1245928"/>
                    <a:gd name="connsiteX47" fmla="*/ 4290060 w 5372100"/>
                    <a:gd name="connsiteY47" fmla="*/ 891629 h 1245928"/>
                    <a:gd name="connsiteX48" fmla="*/ 4351020 w 5372100"/>
                    <a:gd name="connsiteY48" fmla="*/ 685889 h 1245928"/>
                    <a:gd name="connsiteX49" fmla="*/ 4465320 w 5372100"/>
                    <a:gd name="connsiteY49" fmla="*/ 899249 h 1245928"/>
                    <a:gd name="connsiteX50" fmla="*/ 4518660 w 5372100"/>
                    <a:gd name="connsiteY50" fmla="*/ 243929 h 1245928"/>
                    <a:gd name="connsiteX51" fmla="*/ 4579620 w 5372100"/>
                    <a:gd name="connsiteY51" fmla="*/ 830669 h 1245928"/>
                    <a:gd name="connsiteX52" fmla="*/ 4655820 w 5372100"/>
                    <a:gd name="connsiteY52" fmla="*/ 541109 h 1245928"/>
                    <a:gd name="connsiteX53" fmla="*/ 4739640 w 5372100"/>
                    <a:gd name="connsiteY53" fmla="*/ 914489 h 1245928"/>
                    <a:gd name="connsiteX54" fmla="*/ 4815840 w 5372100"/>
                    <a:gd name="connsiteY54" fmla="*/ 723989 h 1245928"/>
                    <a:gd name="connsiteX55" fmla="*/ 4894898 w 5372100"/>
                    <a:gd name="connsiteY55" fmla="*/ 1020216 h 1245928"/>
                    <a:gd name="connsiteX56" fmla="*/ 4930140 w 5372100"/>
                    <a:gd name="connsiteY56" fmla="*/ 274409 h 1245928"/>
                    <a:gd name="connsiteX57" fmla="*/ 5036820 w 5372100"/>
                    <a:gd name="connsiteY57" fmla="*/ 701129 h 1245928"/>
                    <a:gd name="connsiteX58" fmla="*/ 5120640 w 5372100"/>
                    <a:gd name="connsiteY58" fmla="*/ 838289 h 1245928"/>
                    <a:gd name="connsiteX59" fmla="*/ 5151120 w 5372100"/>
                    <a:gd name="connsiteY59" fmla="*/ 670649 h 1245928"/>
                    <a:gd name="connsiteX60" fmla="*/ 5227320 w 5372100"/>
                    <a:gd name="connsiteY60" fmla="*/ 800189 h 1245928"/>
                    <a:gd name="connsiteX61" fmla="*/ 5303520 w 5372100"/>
                    <a:gd name="connsiteY61" fmla="*/ 152489 h 1245928"/>
                    <a:gd name="connsiteX62" fmla="*/ 5372100 w 5372100"/>
                    <a:gd name="connsiteY62" fmla="*/ 823049 h 1245928"/>
                    <a:gd name="connsiteX0" fmla="*/ 0 w 5326857"/>
                    <a:gd name="connsiteY0" fmla="*/ 670649 h 1245928"/>
                    <a:gd name="connsiteX1" fmla="*/ 99060 w 5326857"/>
                    <a:gd name="connsiteY1" fmla="*/ 670649 h 1245928"/>
                    <a:gd name="connsiteX2" fmla="*/ 228600 w 5326857"/>
                    <a:gd name="connsiteY2" fmla="*/ 647789 h 1245928"/>
                    <a:gd name="connsiteX3" fmla="*/ 281940 w 5326857"/>
                    <a:gd name="connsiteY3" fmla="*/ 708749 h 1245928"/>
                    <a:gd name="connsiteX4" fmla="*/ 328930 w 5326857"/>
                    <a:gd name="connsiteY4" fmla="*/ 649059 h 1245928"/>
                    <a:gd name="connsiteX5" fmla="*/ 419100 w 5326857"/>
                    <a:gd name="connsiteY5" fmla="*/ 678269 h 1245928"/>
                    <a:gd name="connsiteX6" fmla="*/ 501650 w 5326857"/>
                    <a:gd name="connsiteY6" fmla="*/ 571589 h 1245928"/>
                    <a:gd name="connsiteX7" fmla="*/ 563880 w 5326857"/>
                    <a:gd name="connsiteY7" fmla="*/ 716369 h 1245928"/>
                    <a:gd name="connsiteX8" fmla="*/ 643890 w 5326857"/>
                    <a:gd name="connsiteY8" fmla="*/ 650329 h 1245928"/>
                    <a:gd name="connsiteX9" fmla="*/ 746760 w 5326857"/>
                    <a:gd name="connsiteY9" fmla="*/ 647789 h 1245928"/>
                    <a:gd name="connsiteX10" fmla="*/ 852170 w 5326857"/>
                    <a:gd name="connsiteY10" fmla="*/ 711289 h 1245928"/>
                    <a:gd name="connsiteX11" fmla="*/ 929640 w 5326857"/>
                    <a:gd name="connsiteY11" fmla="*/ 579209 h 1245928"/>
                    <a:gd name="connsiteX12" fmla="*/ 1005840 w 5326857"/>
                    <a:gd name="connsiteY12" fmla="*/ 701129 h 1245928"/>
                    <a:gd name="connsiteX13" fmla="*/ 1082040 w 5326857"/>
                    <a:gd name="connsiteY13" fmla="*/ 571589 h 1245928"/>
                    <a:gd name="connsiteX14" fmla="*/ 1165860 w 5326857"/>
                    <a:gd name="connsiteY14" fmla="*/ 609689 h 1245928"/>
                    <a:gd name="connsiteX15" fmla="*/ 1272540 w 5326857"/>
                    <a:gd name="connsiteY15" fmla="*/ 655409 h 1245928"/>
                    <a:gd name="connsiteX16" fmla="*/ 1325880 w 5326857"/>
                    <a:gd name="connsiteY16" fmla="*/ 609689 h 1245928"/>
                    <a:gd name="connsiteX17" fmla="*/ 1440180 w 5326857"/>
                    <a:gd name="connsiteY17" fmla="*/ 640169 h 1245928"/>
                    <a:gd name="connsiteX18" fmla="*/ 1570990 w 5326857"/>
                    <a:gd name="connsiteY18" fmla="*/ 637629 h 1245928"/>
                    <a:gd name="connsiteX19" fmla="*/ 1645920 w 5326857"/>
                    <a:gd name="connsiteY19" fmla="*/ 693509 h 1245928"/>
                    <a:gd name="connsiteX20" fmla="*/ 1744980 w 5326857"/>
                    <a:gd name="connsiteY20" fmla="*/ 586829 h 1245928"/>
                    <a:gd name="connsiteX21" fmla="*/ 1912620 w 5326857"/>
                    <a:gd name="connsiteY21" fmla="*/ 670649 h 1245928"/>
                    <a:gd name="connsiteX22" fmla="*/ 1988820 w 5326857"/>
                    <a:gd name="connsiteY22" fmla="*/ 647789 h 1245928"/>
                    <a:gd name="connsiteX23" fmla="*/ 2082800 w 5326857"/>
                    <a:gd name="connsiteY23" fmla="*/ 723989 h 1245928"/>
                    <a:gd name="connsiteX24" fmla="*/ 2194560 w 5326857"/>
                    <a:gd name="connsiteY24" fmla="*/ 670649 h 1245928"/>
                    <a:gd name="connsiteX25" fmla="*/ 2651760 w 5326857"/>
                    <a:gd name="connsiteY25" fmla="*/ 708749 h 1245928"/>
                    <a:gd name="connsiteX26" fmla="*/ 2740660 w 5326857"/>
                    <a:gd name="connsiteY26" fmla="*/ 610959 h 1245928"/>
                    <a:gd name="connsiteX27" fmla="*/ 2813685 w 5326857"/>
                    <a:gd name="connsiteY27" fmla="*/ 676364 h 1245928"/>
                    <a:gd name="connsiteX28" fmla="*/ 2857500 w 5326857"/>
                    <a:gd name="connsiteY28" fmla="*/ 358229 h 1245928"/>
                    <a:gd name="connsiteX29" fmla="*/ 2933700 w 5326857"/>
                    <a:gd name="connsiteY29" fmla="*/ 1082129 h 1245928"/>
                    <a:gd name="connsiteX30" fmla="*/ 3055620 w 5326857"/>
                    <a:gd name="connsiteY30" fmla="*/ 541109 h 1245928"/>
                    <a:gd name="connsiteX31" fmla="*/ 3131820 w 5326857"/>
                    <a:gd name="connsiteY31" fmla="*/ 1028789 h 1245928"/>
                    <a:gd name="connsiteX32" fmla="*/ 3223260 w 5326857"/>
                    <a:gd name="connsiteY32" fmla="*/ 1219289 h 1245928"/>
                    <a:gd name="connsiteX33" fmla="*/ 3276600 w 5326857"/>
                    <a:gd name="connsiteY33" fmla="*/ 472529 h 1245928"/>
                    <a:gd name="connsiteX34" fmla="*/ 3329940 w 5326857"/>
                    <a:gd name="connsiteY34" fmla="*/ 685889 h 1245928"/>
                    <a:gd name="connsiteX35" fmla="*/ 3368040 w 5326857"/>
                    <a:gd name="connsiteY35" fmla="*/ 388709 h 1245928"/>
                    <a:gd name="connsiteX36" fmla="*/ 3459480 w 5326857"/>
                    <a:gd name="connsiteY36" fmla="*/ 861149 h 1245928"/>
                    <a:gd name="connsiteX37" fmla="*/ 3550920 w 5326857"/>
                    <a:gd name="connsiteY37" fmla="*/ 602069 h 1245928"/>
                    <a:gd name="connsiteX38" fmla="*/ 3604260 w 5326857"/>
                    <a:gd name="connsiteY38" fmla="*/ 952589 h 1245928"/>
                    <a:gd name="connsiteX39" fmla="*/ 3703320 w 5326857"/>
                    <a:gd name="connsiteY39" fmla="*/ 89 h 1245928"/>
                    <a:gd name="connsiteX40" fmla="*/ 3810000 w 5326857"/>
                    <a:gd name="connsiteY40" fmla="*/ 1013549 h 1245928"/>
                    <a:gd name="connsiteX41" fmla="*/ 3893820 w 5326857"/>
                    <a:gd name="connsiteY41" fmla="*/ 442049 h 1245928"/>
                    <a:gd name="connsiteX42" fmla="*/ 3977640 w 5326857"/>
                    <a:gd name="connsiteY42" fmla="*/ 1013549 h 1245928"/>
                    <a:gd name="connsiteX43" fmla="*/ 4016692 w 5326857"/>
                    <a:gd name="connsiteY43" fmla="*/ 919251 h 1245928"/>
                    <a:gd name="connsiteX44" fmla="*/ 4053840 w 5326857"/>
                    <a:gd name="connsiteY44" fmla="*/ 1044029 h 1245928"/>
                    <a:gd name="connsiteX45" fmla="*/ 4069080 w 5326857"/>
                    <a:gd name="connsiteY45" fmla="*/ 266789 h 1245928"/>
                    <a:gd name="connsiteX46" fmla="*/ 4187190 w 5326857"/>
                    <a:gd name="connsiteY46" fmla="*/ 643979 h 1245928"/>
                    <a:gd name="connsiteX47" fmla="*/ 4290060 w 5326857"/>
                    <a:gd name="connsiteY47" fmla="*/ 891629 h 1245928"/>
                    <a:gd name="connsiteX48" fmla="*/ 4351020 w 5326857"/>
                    <a:gd name="connsiteY48" fmla="*/ 685889 h 1245928"/>
                    <a:gd name="connsiteX49" fmla="*/ 4465320 w 5326857"/>
                    <a:gd name="connsiteY49" fmla="*/ 899249 h 1245928"/>
                    <a:gd name="connsiteX50" fmla="*/ 4518660 w 5326857"/>
                    <a:gd name="connsiteY50" fmla="*/ 243929 h 1245928"/>
                    <a:gd name="connsiteX51" fmla="*/ 4579620 w 5326857"/>
                    <a:gd name="connsiteY51" fmla="*/ 830669 h 1245928"/>
                    <a:gd name="connsiteX52" fmla="*/ 4655820 w 5326857"/>
                    <a:gd name="connsiteY52" fmla="*/ 541109 h 1245928"/>
                    <a:gd name="connsiteX53" fmla="*/ 4739640 w 5326857"/>
                    <a:gd name="connsiteY53" fmla="*/ 914489 h 1245928"/>
                    <a:gd name="connsiteX54" fmla="*/ 4815840 w 5326857"/>
                    <a:gd name="connsiteY54" fmla="*/ 723989 h 1245928"/>
                    <a:gd name="connsiteX55" fmla="*/ 4894898 w 5326857"/>
                    <a:gd name="connsiteY55" fmla="*/ 1020216 h 1245928"/>
                    <a:gd name="connsiteX56" fmla="*/ 4930140 w 5326857"/>
                    <a:gd name="connsiteY56" fmla="*/ 274409 h 1245928"/>
                    <a:gd name="connsiteX57" fmla="*/ 5036820 w 5326857"/>
                    <a:gd name="connsiteY57" fmla="*/ 701129 h 1245928"/>
                    <a:gd name="connsiteX58" fmla="*/ 5120640 w 5326857"/>
                    <a:gd name="connsiteY58" fmla="*/ 838289 h 1245928"/>
                    <a:gd name="connsiteX59" fmla="*/ 5151120 w 5326857"/>
                    <a:gd name="connsiteY59" fmla="*/ 670649 h 1245928"/>
                    <a:gd name="connsiteX60" fmla="*/ 5227320 w 5326857"/>
                    <a:gd name="connsiteY60" fmla="*/ 800189 h 1245928"/>
                    <a:gd name="connsiteX61" fmla="*/ 5303520 w 5326857"/>
                    <a:gd name="connsiteY61" fmla="*/ 152489 h 1245928"/>
                    <a:gd name="connsiteX62" fmla="*/ 5326857 w 5326857"/>
                    <a:gd name="connsiteY62" fmla="*/ 851624 h 1245928"/>
                    <a:gd name="connsiteX0" fmla="*/ 0 w 5328890"/>
                    <a:gd name="connsiteY0" fmla="*/ 670649 h 1245928"/>
                    <a:gd name="connsiteX1" fmla="*/ 99060 w 5328890"/>
                    <a:gd name="connsiteY1" fmla="*/ 670649 h 1245928"/>
                    <a:gd name="connsiteX2" fmla="*/ 228600 w 5328890"/>
                    <a:gd name="connsiteY2" fmla="*/ 647789 h 1245928"/>
                    <a:gd name="connsiteX3" fmla="*/ 281940 w 5328890"/>
                    <a:gd name="connsiteY3" fmla="*/ 708749 h 1245928"/>
                    <a:gd name="connsiteX4" fmla="*/ 328930 w 5328890"/>
                    <a:gd name="connsiteY4" fmla="*/ 649059 h 1245928"/>
                    <a:gd name="connsiteX5" fmla="*/ 419100 w 5328890"/>
                    <a:gd name="connsiteY5" fmla="*/ 678269 h 1245928"/>
                    <a:gd name="connsiteX6" fmla="*/ 501650 w 5328890"/>
                    <a:gd name="connsiteY6" fmla="*/ 571589 h 1245928"/>
                    <a:gd name="connsiteX7" fmla="*/ 563880 w 5328890"/>
                    <a:gd name="connsiteY7" fmla="*/ 716369 h 1245928"/>
                    <a:gd name="connsiteX8" fmla="*/ 643890 w 5328890"/>
                    <a:gd name="connsiteY8" fmla="*/ 650329 h 1245928"/>
                    <a:gd name="connsiteX9" fmla="*/ 746760 w 5328890"/>
                    <a:gd name="connsiteY9" fmla="*/ 647789 h 1245928"/>
                    <a:gd name="connsiteX10" fmla="*/ 852170 w 5328890"/>
                    <a:gd name="connsiteY10" fmla="*/ 711289 h 1245928"/>
                    <a:gd name="connsiteX11" fmla="*/ 929640 w 5328890"/>
                    <a:gd name="connsiteY11" fmla="*/ 579209 h 1245928"/>
                    <a:gd name="connsiteX12" fmla="*/ 1005840 w 5328890"/>
                    <a:gd name="connsiteY12" fmla="*/ 701129 h 1245928"/>
                    <a:gd name="connsiteX13" fmla="*/ 1082040 w 5328890"/>
                    <a:gd name="connsiteY13" fmla="*/ 571589 h 1245928"/>
                    <a:gd name="connsiteX14" fmla="*/ 1165860 w 5328890"/>
                    <a:gd name="connsiteY14" fmla="*/ 609689 h 1245928"/>
                    <a:gd name="connsiteX15" fmla="*/ 1272540 w 5328890"/>
                    <a:gd name="connsiteY15" fmla="*/ 655409 h 1245928"/>
                    <a:gd name="connsiteX16" fmla="*/ 1325880 w 5328890"/>
                    <a:gd name="connsiteY16" fmla="*/ 609689 h 1245928"/>
                    <a:gd name="connsiteX17" fmla="*/ 1440180 w 5328890"/>
                    <a:gd name="connsiteY17" fmla="*/ 640169 h 1245928"/>
                    <a:gd name="connsiteX18" fmla="*/ 1570990 w 5328890"/>
                    <a:gd name="connsiteY18" fmla="*/ 637629 h 1245928"/>
                    <a:gd name="connsiteX19" fmla="*/ 1645920 w 5328890"/>
                    <a:gd name="connsiteY19" fmla="*/ 693509 h 1245928"/>
                    <a:gd name="connsiteX20" fmla="*/ 1744980 w 5328890"/>
                    <a:gd name="connsiteY20" fmla="*/ 586829 h 1245928"/>
                    <a:gd name="connsiteX21" fmla="*/ 1912620 w 5328890"/>
                    <a:gd name="connsiteY21" fmla="*/ 670649 h 1245928"/>
                    <a:gd name="connsiteX22" fmla="*/ 1988820 w 5328890"/>
                    <a:gd name="connsiteY22" fmla="*/ 647789 h 1245928"/>
                    <a:gd name="connsiteX23" fmla="*/ 2082800 w 5328890"/>
                    <a:gd name="connsiteY23" fmla="*/ 723989 h 1245928"/>
                    <a:gd name="connsiteX24" fmla="*/ 2194560 w 5328890"/>
                    <a:gd name="connsiteY24" fmla="*/ 670649 h 1245928"/>
                    <a:gd name="connsiteX25" fmla="*/ 2651760 w 5328890"/>
                    <a:gd name="connsiteY25" fmla="*/ 708749 h 1245928"/>
                    <a:gd name="connsiteX26" fmla="*/ 2740660 w 5328890"/>
                    <a:gd name="connsiteY26" fmla="*/ 610959 h 1245928"/>
                    <a:gd name="connsiteX27" fmla="*/ 2813685 w 5328890"/>
                    <a:gd name="connsiteY27" fmla="*/ 676364 h 1245928"/>
                    <a:gd name="connsiteX28" fmla="*/ 2857500 w 5328890"/>
                    <a:gd name="connsiteY28" fmla="*/ 358229 h 1245928"/>
                    <a:gd name="connsiteX29" fmla="*/ 2933700 w 5328890"/>
                    <a:gd name="connsiteY29" fmla="*/ 1082129 h 1245928"/>
                    <a:gd name="connsiteX30" fmla="*/ 3055620 w 5328890"/>
                    <a:gd name="connsiteY30" fmla="*/ 541109 h 1245928"/>
                    <a:gd name="connsiteX31" fmla="*/ 3131820 w 5328890"/>
                    <a:gd name="connsiteY31" fmla="*/ 1028789 h 1245928"/>
                    <a:gd name="connsiteX32" fmla="*/ 3223260 w 5328890"/>
                    <a:gd name="connsiteY32" fmla="*/ 1219289 h 1245928"/>
                    <a:gd name="connsiteX33" fmla="*/ 3276600 w 5328890"/>
                    <a:gd name="connsiteY33" fmla="*/ 472529 h 1245928"/>
                    <a:gd name="connsiteX34" fmla="*/ 3329940 w 5328890"/>
                    <a:gd name="connsiteY34" fmla="*/ 685889 h 1245928"/>
                    <a:gd name="connsiteX35" fmla="*/ 3368040 w 5328890"/>
                    <a:gd name="connsiteY35" fmla="*/ 388709 h 1245928"/>
                    <a:gd name="connsiteX36" fmla="*/ 3459480 w 5328890"/>
                    <a:gd name="connsiteY36" fmla="*/ 861149 h 1245928"/>
                    <a:gd name="connsiteX37" fmla="*/ 3550920 w 5328890"/>
                    <a:gd name="connsiteY37" fmla="*/ 602069 h 1245928"/>
                    <a:gd name="connsiteX38" fmla="*/ 3604260 w 5328890"/>
                    <a:gd name="connsiteY38" fmla="*/ 952589 h 1245928"/>
                    <a:gd name="connsiteX39" fmla="*/ 3703320 w 5328890"/>
                    <a:gd name="connsiteY39" fmla="*/ 89 h 1245928"/>
                    <a:gd name="connsiteX40" fmla="*/ 3810000 w 5328890"/>
                    <a:gd name="connsiteY40" fmla="*/ 1013549 h 1245928"/>
                    <a:gd name="connsiteX41" fmla="*/ 3893820 w 5328890"/>
                    <a:gd name="connsiteY41" fmla="*/ 442049 h 1245928"/>
                    <a:gd name="connsiteX42" fmla="*/ 3977640 w 5328890"/>
                    <a:gd name="connsiteY42" fmla="*/ 1013549 h 1245928"/>
                    <a:gd name="connsiteX43" fmla="*/ 4016692 w 5328890"/>
                    <a:gd name="connsiteY43" fmla="*/ 919251 h 1245928"/>
                    <a:gd name="connsiteX44" fmla="*/ 4053840 w 5328890"/>
                    <a:gd name="connsiteY44" fmla="*/ 1044029 h 1245928"/>
                    <a:gd name="connsiteX45" fmla="*/ 4069080 w 5328890"/>
                    <a:gd name="connsiteY45" fmla="*/ 266789 h 1245928"/>
                    <a:gd name="connsiteX46" fmla="*/ 4187190 w 5328890"/>
                    <a:gd name="connsiteY46" fmla="*/ 643979 h 1245928"/>
                    <a:gd name="connsiteX47" fmla="*/ 4290060 w 5328890"/>
                    <a:gd name="connsiteY47" fmla="*/ 891629 h 1245928"/>
                    <a:gd name="connsiteX48" fmla="*/ 4351020 w 5328890"/>
                    <a:gd name="connsiteY48" fmla="*/ 685889 h 1245928"/>
                    <a:gd name="connsiteX49" fmla="*/ 4465320 w 5328890"/>
                    <a:gd name="connsiteY49" fmla="*/ 899249 h 1245928"/>
                    <a:gd name="connsiteX50" fmla="*/ 4518660 w 5328890"/>
                    <a:gd name="connsiteY50" fmla="*/ 243929 h 1245928"/>
                    <a:gd name="connsiteX51" fmla="*/ 4579620 w 5328890"/>
                    <a:gd name="connsiteY51" fmla="*/ 830669 h 1245928"/>
                    <a:gd name="connsiteX52" fmla="*/ 4655820 w 5328890"/>
                    <a:gd name="connsiteY52" fmla="*/ 541109 h 1245928"/>
                    <a:gd name="connsiteX53" fmla="*/ 4739640 w 5328890"/>
                    <a:gd name="connsiteY53" fmla="*/ 914489 h 1245928"/>
                    <a:gd name="connsiteX54" fmla="*/ 4815840 w 5328890"/>
                    <a:gd name="connsiteY54" fmla="*/ 723989 h 1245928"/>
                    <a:gd name="connsiteX55" fmla="*/ 4894898 w 5328890"/>
                    <a:gd name="connsiteY55" fmla="*/ 1020216 h 1245928"/>
                    <a:gd name="connsiteX56" fmla="*/ 4930140 w 5328890"/>
                    <a:gd name="connsiteY56" fmla="*/ 274409 h 1245928"/>
                    <a:gd name="connsiteX57" fmla="*/ 5036820 w 5328890"/>
                    <a:gd name="connsiteY57" fmla="*/ 701129 h 1245928"/>
                    <a:gd name="connsiteX58" fmla="*/ 5120640 w 5328890"/>
                    <a:gd name="connsiteY58" fmla="*/ 838289 h 1245928"/>
                    <a:gd name="connsiteX59" fmla="*/ 5151120 w 5328890"/>
                    <a:gd name="connsiteY59" fmla="*/ 670649 h 1245928"/>
                    <a:gd name="connsiteX60" fmla="*/ 5227320 w 5328890"/>
                    <a:gd name="connsiteY60" fmla="*/ 800189 h 1245928"/>
                    <a:gd name="connsiteX61" fmla="*/ 5303520 w 5328890"/>
                    <a:gd name="connsiteY61" fmla="*/ 152489 h 1245928"/>
                    <a:gd name="connsiteX62" fmla="*/ 5326857 w 5328890"/>
                    <a:gd name="connsiteY62" fmla="*/ 851624 h 1245928"/>
                    <a:gd name="connsiteX63" fmla="*/ 5327822 w 5328890"/>
                    <a:gd name="connsiteY63" fmla="*/ 848827 h 1245928"/>
                    <a:gd name="connsiteX0" fmla="*/ 0 w 5330428"/>
                    <a:gd name="connsiteY0" fmla="*/ 670649 h 1245928"/>
                    <a:gd name="connsiteX1" fmla="*/ 99060 w 5330428"/>
                    <a:gd name="connsiteY1" fmla="*/ 670649 h 1245928"/>
                    <a:gd name="connsiteX2" fmla="*/ 228600 w 5330428"/>
                    <a:gd name="connsiteY2" fmla="*/ 647789 h 1245928"/>
                    <a:gd name="connsiteX3" fmla="*/ 281940 w 5330428"/>
                    <a:gd name="connsiteY3" fmla="*/ 708749 h 1245928"/>
                    <a:gd name="connsiteX4" fmla="*/ 328930 w 5330428"/>
                    <a:gd name="connsiteY4" fmla="*/ 649059 h 1245928"/>
                    <a:gd name="connsiteX5" fmla="*/ 419100 w 5330428"/>
                    <a:gd name="connsiteY5" fmla="*/ 678269 h 1245928"/>
                    <a:gd name="connsiteX6" fmla="*/ 501650 w 5330428"/>
                    <a:gd name="connsiteY6" fmla="*/ 571589 h 1245928"/>
                    <a:gd name="connsiteX7" fmla="*/ 563880 w 5330428"/>
                    <a:gd name="connsiteY7" fmla="*/ 716369 h 1245928"/>
                    <a:gd name="connsiteX8" fmla="*/ 643890 w 5330428"/>
                    <a:gd name="connsiteY8" fmla="*/ 650329 h 1245928"/>
                    <a:gd name="connsiteX9" fmla="*/ 746760 w 5330428"/>
                    <a:gd name="connsiteY9" fmla="*/ 647789 h 1245928"/>
                    <a:gd name="connsiteX10" fmla="*/ 852170 w 5330428"/>
                    <a:gd name="connsiteY10" fmla="*/ 711289 h 1245928"/>
                    <a:gd name="connsiteX11" fmla="*/ 929640 w 5330428"/>
                    <a:gd name="connsiteY11" fmla="*/ 579209 h 1245928"/>
                    <a:gd name="connsiteX12" fmla="*/ 1005840 w 5330428"/>
                    <a:gd name="connsiteY12" fmla="*/ 701129 h 1245928"/>
                    <a:gd name="connsiteX13" fmla="*/ 1082040 w 5330428"/>
                    <a:gd name="connsiteY13" fmla="*/ 571589 h 1245928"/>
                    <a:gd name="connsiteX14" fmla="*/ 1165860 w 5330428"/>
                    <a:gd name="connsiteY14" fmla="*/ 609689 h 1245928"/>
                    <a:gd name="connsiteX15" fmla="*/ 1272540 w 5330428"/>
                    <a:gd name="connsiteY15" fmla="*/ 655409 h 1245928"/>
                    <a:gd name="connsiteX16" fmla="*/ 1325880 w 5330428"/>
                    <a:gd name="connsiteY16" fmla="*/ 609689 h 1245928"/>
                    <a:gd name="connsiteX17" fmla="*/ 1440180 w 5330428"/>
                    <a:gd name="connsiteY17" fmla="*/ 640169 h 1245928"/>
                    <a:gd name="connsiteX18" fmla="*/ 1570990 w 5330428"/>
                    <a:gd name="connsiteY18" fmla="*/ 637629 h 1245928"/>
                    <a:gd name="connsiteX19" fmla="*/ 1645920 w 5330428"/>
                    <a:gd name="connsiteY19" fmla="*/ 693509 h 1245928"/>
                    <a:gd name="connsiteX20" fmla="*/ 1744980 w 5330428"/>
                    <a:gd name="connsiteY20" fmla="*/ 586829 h 1245928"/>
                    <a:gd name="connsiteX21" fmla="*/ 1912620 w 5330428"/>
                    <a:gd name="connsiteY21" fmla="*/ 670649 h 1245928"/>
                    <a:gd name="connsiteX22" fmla="*/ 1988820 w 5330428"/>
                    <a:gd name="connsiteY22" fmla="*/ 647789 h 1245928"/>
                    <a:gd name="connsiteX23" fmla="*/ 2082800 w 5330428"/>
                    <a:gd name="connsiteY23" fmla="*/ 723989 h 1245928"/>
                    <a:gd name="connsiteX24" fmla="*/ 2194560 w 5330428"/>
                    <a:gd name="connsiteY24" fmla="*/ 670649 h 1245928"/>
                    <a:gd name="connsiteX25" fmla="*/ 2651760 w 5330428"/>
                    <a:gd name="connsiteY25" fmla="*/ 708749 h 1245928"/>
                    <a:gd name="connsiteX26" fmla="*/ 2740660 w 5330428"/>
                    <a:gd name="connsiteY26" fmla="*/ 610959 h 1245928"/>
                    <a:gd name="connsiteX27" fmla="*/ 2813685 w 5330428"/>
                    <a:gd name="connsiteY27" fmla="*/ 676364 h 1245928"/>
                    <a:gd name="connsiteX28" fmla="*/ 2857500 w 5330428"/>
                    <a:gd name="connsiteY28" fmla="*/ 358229 h 1245928"/>
                    <a:gd name="connsiteX29" fmla="*/ 2933700 w 5330428"/>
                    <a:gd name="connsiteY29" fmla="*/ 1082129 h 1245928"/>
                    <a:gd name="connsiteX30" fmla="*/ 3055620 w 5330428"/>
                    <a:gd name="connsiteY30" fmla="*/ 541109 h 1245928"/>
                    <a:gd name="connsiteX31" fmla="*/ 3131820 w 5330428"/>
                    <a:gd name="connsiteY31" fmla="*/ 1028789 h 1245928"/>
                    <a:gd name="connsiteX32" fmla="*/ 3223260 w 5330428"/>
                    <a:gd name="connsiteY32" fmla="*/ 1219289 h 1245928"/>
                    <a:gd name="connsiteX33" fmla="*/ 3276600 w 5330428"/>
                    <a:gd name="connsiteY33" fmla="*/ 472529 h 1245928"/>
                    <a:gd name="connsiteX34" fmla="*/ 3329940 w 5330428"/>
                    <a:gd name="connsiteY34" fmla="*/ 685889 h 1245928"/>
                    <a:gd name="connsiteX35" fmla="*/ 3368040 w 5330428"/>
                    <a:gd name="connsiteY35" fmla="*/ 388709 h 1245928"/>
                    <a:gd name="connsiteX36" fmla="*/ 3459480 w 5330428"/>
                    <a:gd name="connsiteY36" fmla="*/ 861149 h 1245928"/>
                    <a:gd name="connsiteX37" fmla="*/ 3550920 w 5330428"/>
                    <a:gd name="connsiteY37" fmla="*/ 602069 h 1245928"/>
                    <a:gd name="connsiteX38" fmla="*/ 3604260 w 5330428"/>
                    <a:gd name="connsiteY38" fmla="*/ 952589 h 1245928"/>
                    <a:gd name="connsiteX39" fmla="*/ 3703320 w 5330428"/>
                    <a:gd name="connsiteY39" fmla="*/ 89 h 1245928"/>
                    <a:gd name="connsiteX40" fmla="*/ 3810000 w 5330428"/>
                    <a:gd name="connsiteY40" fmla="*/ 1013549 h 1245928"/>
                    <a:gd name="connsiteX41" fmla="*/ 3893820 w 5330428"/>
                    <a:gd name="connsiteY41" fmla="*/ 442049 h 1245928"/>
                    <a:gd name="connsiteX42" fmla="*/ 3977640 w 5330428"/>
                    <a:gd name="connsiteY42" fmla="*/ 1013549 h 1245928"/>
                    <a:gd name="connsiteX43" fmla="*/ 4016692 w 5330428"/>
                    <a:gd name="connsiteY43" fmla="*/ 919251 h 1245928"/>
                    <a:gd name="connsiteX44" fmla="*/ 4053840 w 5330428"/>
                    <a:gd name="connsiteY44" fmla="*/ 1044029 h 1245928"/>
                    <a:gd name="connsiteX45" fmla="*/ 4069080 w 5330428"/>
                    <a:gd name="connsiteY45" fmla="*/ 266789 h 1245928"/>
                    <a:gd name="connsiteX46" fmla="*/ 4187190 w 5330428"/>
                    <a:gd name="connsiteY46" fmla="*/ 643979 h 1245928"/>
                    <a:gd name="connsiteX47" fmla="*/ 4290060 w 5330428"/>
                    <a:gd name="connsiteY47" fmla="*/ 891629 h 1245928"/>
                    <a:gd name="connsiteX48" fmla="*/ 4351020 w 5330428"/>
                    <a:gd name="connsiteY48" fmla="*/ 685889 h 1245928"/>
                    <a:gd name="connsiteX49" fmla="*/ 4465320 w 5330428"/>
                    <a:gd name="connsiteY49" fmla="*/ 899249 h 1245928"/>
                    <a:gd name="connsiteX50" fmla="*/ 4518660 w 5330428"/>
                    <a:gd name="connsiteY50" fmla="*/ 243929 h 1245928"/>
                    <a:gd name="connsiteX51" fmla="*/ 4579620 w 5330428"/>
                    <a:gd name="connsiteY51" fmla="*/ 830669 h 1245928"/>
                    <a:gd name="connsiteX52" fmla="*/ 4655820 w 5330428"/>
                    <a:gd name="connsiteY52" fmla="*/ 541109 h 1245928"/>
                    <a:gd name="connsiteX53" fmla="*/ 4739640 w 5330428"/>
                    <a:gd name="connsiteY53" fmla="*/ 914489 h 1245928"/>
                    <a:gd name="connsiteX54" fmla="*/ 4815840 w 5330428"/>
                    <a:gd name="connsiteY54" fmla="*/ 723989 h 1245928"/>
                    <a:gd name="connsiteX55" fmla="*/ 4894898 w 5330428"/>
                    <a:gd name="connsiteY55" fmla="*/ 1020216 h 1245928"/>
                    <a:gd name="connsiteX56" fmla="*/ 4930140 w 5330428"/>
                    <a:gd name="connsiteY56" fmla="*/ 274409 h 1245928"/>
                    <a:gd name="connsiteX57" fmla="*/ 5036820 w 5330428"/>
                    <a:gd name="connsiteY57" fmla="*/ 701129 h 1245928"/>
                    <a:gd name="connsiteX58" fmla="*/ 5120640 w 5330428"/>
                    <a:gd name="connsiteY58" fmla="*/ 838289 h 1245928"/>
                    <a:gd name="connsiteX59" fmla="*/ 5151120 w 5330428"/>
                    <a:gd name="connsiteY59" fmla="*/ 670649 h 1245928"/>
                    <a:gd name="connsiteX60" fmla="*/ 5227320 w 5330428"/>
                    <a:gd name="connsiteY60" fmla="*/ 800189 h 1245928"/>
                    <a:gd name="connsiteX61" fmla="*/ 5303520 w 5330428"/>
                    <a:gd name="connsiteY61" fmla="*/ 152489 h 1245928"/>
                    <a:gd name="connsiteX62" fmla="*/ 5282577 w 5330428"/>
                    <a:gd name="connsiteY62" fmla="*/ 844064 h 1245928"/>
                    <a:gd name="connsiteX63" fmla="*/ 5326857 w 5330428"/>
                    <a:gd name="connsiteY63" fmla="*/ 851624 h 1245928"/>
                    <a:gd name="connsiteX64" fmla="*/ 5327822 w 5330428"/>
                    <a:gd name="connsiteY64" fmla="*/ 848827 h 1245928"/>
                    <a:gd name="connsiteX0" fmla="*/ 0 w 5398807"/>
                    <a:gd name="connsiteY0" fmla="*/ 670649 h 1245928"/>
                    <a:gd name="connsiteX1" fmla="*/ 99060 w 5398807"/>
                    <a:gd name="connsiteY1" fmla="*/ 670649 h 1245928"/>
                    <a:gd name="connsiteX2" fmla="*/ 228600 w 5398807"/>
                    <a:gd name="connsiteY2" fmla="*/ 647789 h 1245928"/>
                    <a:gd name="connsiteX3" fmla="*/ 281940 w 5398807"/>
                    <a:gd name="connsiteY3" fmla="*/ 708749 h 1245928"/>
                    <a:gd name="connsiteX4" fmla="*/ 328930 w 5398807"/>
                    <a:gd name="connsiteY4" fmla="*/ 649059 h 1245928"/>
                    <a:gd name="connsiteX5" fmla="*/ 419100 w 5398807"/>
                    <a:gd name="connsiteY5" fmla="*/ 678269 h 1245928"/>
                    <a:gd name="connsiteX6" fmla="*/ 501650 w 5398807"/>
                    <a:gd name="connsiteY6" fmla="*/ 571589 h 1245928"/>
                    <a:gd name="connsiteX7" fmla="*/ 563880 w 5398807"/>
                    <a:gd name="connsiteY7" fmla="*/ 716369 h 1245928"/>
                    <a:gd name="connsiteX8" fmla="*/ 643890 w 5398807"/>
                    <a:gd name="connsiteY8" fmla="*/ 650329 h 1245928"/>
                    <a:gd name="connsiteX9" fmla="*/ 746760 w 5398807"/>
                    <a:gd name="connsiteY9" fmla="*/ 647789 h 1245928"/>
                    <a:gd name="connsiteX10" fmla="*/ 852170 w 5398807"/>
                    <a:gd name="connsiteY10" fmla="*/ 711289 h 1245928"/>
                    <a:gd name="connsiteX11" fmla="*/ 929640 w 5398807"/>
                    <a:gd name="connsiteY11" fmla="*/ 579209 h 1245928"/>
                    <a:gd name="connsiteX12" fmla="*/ 1005840 w 5398807"/>
                    <a:gd name="connsiteY12" fmla="*/ 701129 h 1245928"/>
                    <a:gd name="connsiteX13" fmla="*/ 1082040 w 5398807"/>
                    <a:gd name="connsiteY13" fmla="*/ 571589 h 1245928"/>
                    <a:gd name="connsiteX14" fmla="*/ 1165860 w 5398807"/>
                    <a:gd name="connsiteY14" fmla="*/ 609689 h 1245928"/>
                    <a:gd name="connsiteX15" fmla="*/ 1272540 w 5398807"/>
                    <a:gd name="connsiteY15" fmla="*/ 655409 h 1245928"/>
                    <a:gd name="connsiteX16" fmla="*/ 1325880 w 5398807"/>
                    <a:gd name="connsiteY16" fmla="*/ 609689 h 1245928"/>
                    <a:gd name="connsiteX17" fmla="*/ 1440180 w 5398807"/>
                    <a:gd name="connsiteY17" fmla="*/ 640169 h 1245928"/>
                    <a:gd name="connsiteX18" fmla="*/ 1570990 w 5398807"/>
                    <a:gd name="connsiteY18" fmla="*/ 637629 h 1245928"/>
                    <a:gd name="connsiteX19" fmla="*/ 1645920 w 5398807"/>
                    <a:gd name="connsiteY19" fmla="*/ 693509 h 1245928"/>
                    <a:gd name="connsiteX20" fmla="*/ 1744980 w 5398807"/>
                    <a:gd name="connsiteY20" fmla="*/ 586829 h 1245928"/>
                    <a:gd name="connsiteX21" fmla="*/ 1912620 w 5398807"/>
                    <a:gd name="connsiteY21" fmla="*/ 670649 h 1245928"/>
                    <a:gd name="connsiteX22" fmla="*/ 1988820 w 5398807"/>
                    <a:gd name="connsiteY22" fmla="*/ 647789 h 1245928"/>
                    <a:gd name="connsiteX23" fmla="*/ 2082800 w 5398807"/>
                    <a:gd name="connsiteY23" fmla="*/ 723989 h 1245928"/>
                    <a:gd name="connsiteX24" fmla="*/ 2194560 w 5398807"/>
                    <a:gd name="connsiteY24" fmla="*/ 670649 h 1245928"/>
                    <a:gd name="connsiteX25" fmla="*/ 2651760 w 5398807"/>
                    <a:gd name="connsiteY25" fmla="*/ 708749 h 1245928"/>
                    <a:gd name="connsiteX26" fmla="*/ 2740660 w 5398807"/>
                    <a:gd name="connsiteY26" fmla="*/ 610959 h 1245928"/>
                    <a:gd name="connsiteX27" fmla="*/ 2813685 w 5398807"/>
                    <a:gd name="connsiteY27" fmla="*/ 676364 h 1245928"/>
                    <a:gd name="connsiteX28" fmla="*/ 2857500 w 5398807"/>
                    <a:gd name="connsiteY28" fmla="*/ 358229 h 1245928"/>
                    <a:gd name="connsiteX29" fmla="*/ 2933700 w 5398807"/>
                    <a:gd name="connsiteY29" fmla="*/ 1082129 h 1245928"/>
                    <a:gd name="connsiteX30" fmla="*/ 3055620 w 5398807"/>
                    <a:gd name="connsiteY30" fmla="*/ 541109 h 1245928"/>
                    <a:gd name="connsiteX31" fmla="*/ 3131820 w 5398807"/>
                    <a:gd name="connsiteY31" fmla="*/ 1028789 h 1245928"/>
                    <a:gd name="connsiteX32" fmla="*/ 3223260 w 5398807"/>
                    <a:gd name="connsiteY32" fmla="*/ 1219289 h 1245928"/>
                    <a:gd name="connsiteX33" fmla="*/ 3276600 w 5398807"/>
                    <a:gd name="connsiteY33" fmla="*/ 472529 h 1245928"/>
                    <a:gd name="connsiteX34" fmla="*/ 3329940 w 5398807"/>
                    <a:gd name="connsiteY34" fmla="*/ 685889 h 1245928"/>
                    <a:gd name="connsiteX35" fmla="*/ 3368040 w 5398807"/>
                    <a:gd name="connsiteY35" fmla="*/ 388709 h 1245928"/>
                    <a:gd name="connsiteX36" fmla="*/ 3459480 w 5398807"/>
                    <a:gd name="connsiteY36" fmla="*/ 861149 h 1245928"/>
                    <a:gd name="connsiteX37" fmla="*/ 3550920 w 5398807"/>
                    <a:gd name="connsiteY37" fmla="*/ 602069 h 1245928"/>
                    <a:gd name="connsiteX38" fmla="*/ 3604260 w 5398807"/>
                    <a:gd name="connsiteY38" fmla="*/ 952589 h 1245928"/>
                    <a:gd name="connsiteX39" fmla="*/ 3703320 w 5398807"/>
                    <a:gd name="connsiteY39" fmla="*/ 89 h 1245928"/>
                    <a:gd name="connsiteX40" fmla="*/ 3810000 w 5398807"/>
                    <a:gd name="connsiteY40" fmla="*/ 1013549 h 1245928"/>
                    <a:gd name="connsiteX41" fmla="*/ 3893820 w 5398807"/>
                    <a:gd name="connsiteY41" fmla="*/ 442049 h 1245928"/>
                    <a:gd name="connsiteX42" fmla="*/ 3977640 w 5398807"/>
                    <a:gd name="connsiteY42" fmla="*/ 1013549 h 1245928"/>
                    <a:gd name="connsiteX43" fmla="*/ 4016692 w 5398807"/>
                    <a:gd name="connsiteY43" fmla="*/ 919251 h 1245928"/>
                    <a:gd name="connsiteX44" fmla="*/ 4053840 w 5398807"/>
                    <a:gd name="connsiteY44" fmla="*/ 1044029 h 1245928"/>
                    <a:gd name="connsiteX45" fmla="*/ 4069080 w 5398807"/>
                    <a:gd name="connsiteY45" fmla="*/ 266789 h 1245928"/>
                    <a:gd name="connsiteX46" fmla="*/ 4187190 w 5398807"/>
                    <a:gd name="connsiteY46" fmla="*/ 643979 h 1245928"/>
                    <a:gd name="connsiteX47" fmla="*/ 4290060 w 5398807"/>
                    <a:gd name="connsiteY47" fmla="*/ 891629 h 1245928"/>
                    <a:gd name="connsiteX48" fmla="*/ 4351020 w 5398807"/>
                    <a:gd name="connsiteY48" fmla="*/ 685889 h 1245928"/>
                    <a:gd name="connsiteX49" fmla="*/ 4465320 w 5398807"/>
                    <a:gd name="connsiteY49" fmla="*/ 899249 h 1245928"/>
                    <a:gd name="connsiteX50" fmla="*/ 4518660 w 5398807"/>
                    <a:gd name="connsiteY50" fmla="*/ 243929 h 1245928"/>
                    <a:gd name="connsiteX51" fmla="*/ 4579620 w 5398807"/>
                    <a:gd name="connsiteY51" fmla="*/ 830669 h 1245928"/>
                    <a:gd name="connsiteX52" fmla="*/ 4655820 w 5398807"/>
                    <a:gd name="connsiteY52" fmla="*/ 541109 h 1245928"/>
                    <a:gd name="connsiteX53" fmla="*/ 4739640 w 5398807"/>
                    <a:gd name="connsiteY53" fmla="*/ 914489 h 1245928"/>
                    <a:gd name="connsiteX54" fmla="*/ 4815840 w 5398807"/>
                    <a:gd name="connsiteY54" fmla="*/ 723989 h 1245928"/>
                    <a:gd name="connsiteX55" fmla="*/ 4894898 w 5398807"/>
                    <a:gd name="connsiteY55" fmla="*/ 1020216 h 1245928"/>
                    <a:gd name="connsiteX56" fmla="*/ 4930140 w 5398807"/>
                    <a:gd name="connsiteY56" fmla="*/ 274409 h 1245928"/>
                    <a:gd name="connsiteX57" fmla="*/ 5036820 w 5398807"/>
                    <a:gd name="connsiteY57" fmla="*/ 701129 h 1245928"/>
                    <a:gd name="connsiteX58" fmla="*/ 5120640 w 5398807"/>
                    <a:gd name="connsiteY58" fmla="*/ 838289 h 1245928"/>
                    <a:gd name="connsiteX59" fmla="*/ 5151120 w 5398807"/>
                    <a:gd name="connsiteY59" fmla="*/ 670649 h 1245928"/>
                    <a:gd name="connsiteX60" fmla="*/ 5227320 w 5398807"/>
                    <a:gd name="connsiteY60" fmla="*/ 800189 h 1245928"/>
                    <a:gd name="connsiteX61" fmla="*/ 5303520 w 5398807"/>
                    <a:gd name="connsiteY61" fmla="*/ 152489 h 1245928"/>
                    <a:gd name="connsiteX62" fmla="*/ 5282577 w 5398807"/>
                    <a:gd name="connsiteY62" fmla="*/ 844064 h 1245928"/>
                    <a:gd name="connsiteX63" fmla="*/ 5398295 w 5398807"/>
                    <a:gd name="connsiteY63" fmla="*/ 803999 h 1245928"/>
                    <a:gd name="connsiteX64" fmla="*/ 5327822 w 5398807"/>
                    <a:gd name="connsiteY64" fmla="*/ 848827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64" fmla="*/ 5327822 w 5398295"/>
                    <a:gd name="connsiteY64" fmla="*/ 848827 h 1245928"/>
                    <a:gd name="connsiteX0" fmla="*/ 0 w 5398571"/>
                    <a:gd name="connsiteY0" fmla="*/ 670649 h 1245928"/>
                    <a:gd name="connsiteX1" fmla="*/ 99060 w 5398571"/>
                    <a:gd name="connsiteY1" fmla="*/ 670649 h 1245928"/>
                    <a:gd name="connsiteX2" fmla="*/ 228600 w 5398571"/>
                    <a:gd name="connsiteY2" fmla="*/ 647789 h 1245928"/>
                    <a:gd name="connsiteX3" fmla="*/ 281940 w 5398571"/>
                    <a:gd name="connsiteY3" fmla="*/ 708749 h 1245928"/>
                    <a:gd name="connsiteX4" fmla="*/ 328930 w 5398571"/>
                    <a:gd name="connsiteY4" fmla="*/ 649059 h 1245928"/>
                    <a:gd name="connsiteX5" fmla="*/ 419100 w 5398571"/>
                    <a:gd name="connsiteY5" fmla="*/ 678269 h 1245928"/>
                    <a:gd name="connsiteX6" fmla="*/ 501650 w 5398571"/>
                    <a:gd name="connsiteY6" fmla="*/ 571589 h 1245928"/>
                    <a:gd name="connsiteX7" fmla="*/ 563880 w 5398571"/>
                    <a:gd name="connsiteY7" fmla="*/ 716369 h 1245928"/>
                    <a:gd name="connsiteX8" fmla="*/ 643890 w 5398571"/>
                    <a:gd name="connsiteY8" fmla="*/ 650329 h 1245928"/>
                    <a:gd name="connsiteX9" fmla="*/ 746760 w 5398571"/>
                    <a:gd name="connsiteY9" fmla="*/ 647789 h 1245928"/>
                    <a:gd name="connsiteX10" fmla="*/ 852170 w 5398571"/>
                    <a:gd name="connsiteY10" fmla="*/ 711289 h 1245928"/>
                    <a:gd name="connsiteX11" fmla="*/ 929640 w 5398571"/>
                    <a:gd name="connsiteY11" fmla="*/ 579209 h 1245928"/>
                    <a:gd name="connsiteX12" fmla="*/ 1005840 w 5398571"/>
                    <a:gd name="connsiteY12" fmla="*/ 701129 h 1245928"/>
                    <a:gd name="connsiteX13" fmla="*/ 1082040 w 5398571"/>
                    <a:gd name="connsiteY13" fmla="*/ 571589 h 1245928"/>
                    <a:gd name="connsiteX14" fmla="*/ 1165860 w 5398571"/>
                    <a:gd name="connsiteY14" fmla="*/ 609689 h 1245928"/>
                    <a:gd name="connsiteX15" fmla="*/ 1272540 w 5398571"/>
                    <a:gd name="connsiteY15" fmla="*/ 655409 h 1245928"/>
                    <a:gd name="connsiteX16" fmla="*/ 1325880 w 5398571"/>
                    <a:gd name="connsiteY16" fmla="*/ 609689 h 1245928"/>
                    <a:gd name="connsiteX17" fmla="*/ 1440180 w 5398571"/>
                    <a:gd name="connsiteY17" fmla="*/ 640169 h 1245928"/>
                    <a:gd name="connsiteX18" fmla="*/ 1570990 w 5398571"/>
                    <a:gd name="connsiteY18" fmla="*/ 637629 h 1245928"/>
                    <a:gd name="connsiteX19" fmla="*/ 1645920 w 5398571"/>
                    <a:gd name="connsiteY19" fmla="*/ 693509 h 1245928"/>
                    <a:gd name="connsiteX20" fmla="*/ 1744980 w 5398571"/>
                    <a:gd name="connsiteY20" fmla="*/ 586829 h 1245928"/>
                    <a:gd name="connsiteX21" fmla="*/ 1912620 w 5398571"/>
                    <a:gd name="connsiteY21" fmla="*/ 670649 h 1245928"/>
                    <a:gd name="connsiteX22" fmla="*/ 1988820 w 5398571"/>
                    <a:gd name="connsiteY22" fmla="*/ 647789 h 1245928"/>
                    <a:gd name="connsiteX23" fmla="*/ 2082800 w 5398571"/>
                    <a:gd name="connsiteY23" fmla="*/ 723989 h 1245928"/>
                    <a:gd name="connsiteX24" fmla="*/ 2194560 w 5398571"/>
                    <a:gd name="connsiteY24" fmla="*/ 670649 h 1245928"/>
                    <a:gd name="connsiteX25" fmla="*/ 2651760 w 5398571"/>
                    <a:gd name="connsiteY25" fmla="*/ 708749 h 1245928"/>
                    <a:gd name="connsiteX26" fmla="*/ 2740660 w 5398571"/>
                    <a:gd name="connsiteY26" fmla="*/ 610959 h 1245928"/>
                    <a:gd name="connsiteX27" fmla="*/ 2813685 w 5398571"/>
                    <a:gd name="connsiteY27" fmla="*/ 676364 h 1245928"/>
                    <a:gd name="connsiteX28" fmla="*/ 2857500 w 5398571"/>
                    <a:gd name="connsiteY28" fmla="*/ 358229 h 1245928"/>
                    <a:gd name="connsiteX29" fmla="*/ 2933700 w 5398571"/>
                    <a:gd name="connsiteY29" fmla="*/ 1082129 h 1245928"/>
                    <a:gd name="connsiteX30" fmla="*/ 3055620 w 5398571"/>
                    <a:gd name="connsiteY30" fmla="*/ 541109 h 1245928"/>
                    <a:gd name="connsiteX31" fmla="*/ 3131820 w 5398571"/>
                    <a:gd name="connsiteY31" fmla="*/ 1028789 h 1245928"/>
                    <a:gd name="connsiteX32" fmla="*/ 3223260 w 5398571"/>
                    <a:gd name="connsiteY32" fmla="*/ 1219289 h 1245928"/>
                    <a:gd name="connsiteX33" fmla="*/ 3276600 w 5398571"/>
                    <a:gd name="connsiteY33" fmla="*/ 472529 h 1245928"/>
                    <a:gd name="connsiteX34" fmla="*/ 3329940 w 5398571"/>
                    <a:gd name="connsiteY34" fmla="*/ 685889 h 1245928"/>
                    <a:gd name="connsiteX35" fmla="*/ 3368040 w 5398571"/>
                    <a:gd name="connsiteY35" fmla="*/ 388709 h 1245928"/>
                    <a:gd name="connsiteX36" fmla="*/ 3459480 w 5398571"/>
                    <a:gd name="connsiteY36" fmla="*/ 861149 h 1245928"/>
                    <a:gd name="connsiteX37" fmla="*/ 3550920 w 5398571"/>
                    <a:gd name="connsiteY37" fmla="*/ 602069 h 1245928"/>
                    <a:gd name="connsiteX38" fmla="*/ 3604260 w 5398571"/>
                    <a:gd name="connsiteY38" fmla="*/ 952589 h 1245928"/>
                    <a:gd name="connsiteX39" fmla="*/ 3703320 w 5398571"/>
                    <a:gd name="connsiteY39" fmla="*/ 89 h 1245928"/>
                    <a:gd name="connsiteX40" fmla="*/ 3810000 w 5398571"/>
                    <a:gd name="connsiteY40" fmla="*/ 1013549 h 1245928"/>
                    <a:gd name="connsiteX41" fmla="*/ 3893820 w 5398571"/>
                    <a:gd name="connsiteY41" fmla="*/ 442049 h 1245928"/>
                    <a:gd name="connsiteX42" fmla="*/ 3977640 w 5398571"/>
                    <a:gd name="connsiteY42" fmla="*/ 1013549 h 1245928"/>
                    <a:gd name="connsiteX43" fmla="*/ 4016692 w 5398571"/>
                    <a:gd name="connsiteY43" fmla="*/ 919251 h 1245928"/>
                    <a:gd name="connsiteX44" fmla="*/ 4053840 w 5398571"/>
                    <a:gd name="connsiteY44" fmla="*/ 1044029 h 1245928"/>
                    <a:gd name="connsiteX45" fmla="*/ 4069080 w 5398571"/>
                    <a:gd name="connsiteY45" fmla="*/ 266789 h 1245928"/>
                    <a:gd name="connsiteX46" fmla="*/ 4187190 w 5398571"/>
                    <a:gd name="connsiteY46" fmla="*/ 643979 h 1245928"/>
                    <a:gd name="connsiteX47" fmla="*/ 4290060 w 5398571"/>
                    <a:gd name="connsiteY47" fmla="*/ 891629 h 1245928"/>
                    <a:gd name="connsiteX48" fmla="*/ 4351020 w 5398571"/>
                    <a:gd name="connsiteY48" fmla="*/ 685889 h 1245928"/>
                    <a:gd name="connsiteX49" fmla="*/ 4465320 w 5398571"/>
                    <a:gd name="connsiteY49" fmla="*/ 899249 h 1245928"/>
                    <a:gd name="connsiteX50" fmla="*/ 4518660 w 5398571"/>
                    <a:gd name="connsiteY50" fmla="*/ 243929 h 1245928"/>
                    <a:gd name="connsiteX51" fmla="*/ 4579620 w 5398571"/>
                    <a:gd name="connsiteY51" fmla="*/ 830669 h 1245928"/>
                    <a:gd name="connsiteX52" fmla="*/ 4655820 w 5398571"/>
                    <a:gd name="connsiteY52" fmla="*/ 541109 h 1245928"/>
                    <a:gd name="connsiteX53" fmla="*/ 4739640 w 5398571"/>
                    <a:gd name="connsiteY53" fmla="*/ 914489 h 1245928"/>
                    <a:gd name="connsiteX54" fmla="*/ 4815840 w 5398571"/>
                    <a:gd name="connsiteY54" fmla="*/ 723989 h 1245928"/>
                    <a:gd name="connsiteX55" fmla="*/ 4894898 w 5398571"/>
                    <a:gd name="connsiteY55" fmla="*/ 1020216 h 1245928"/>
                    <a:gd name="connsiteX56" fmla="*/ 4930140 w 5398571"/>
                    <a:gd name="connsiteY56" fmla="*/ 274409 h 1245928"/>
                    <a:gd name="connsiteX57" fmla="*/ 5036820 w 5398571"/>
                    <a:gd name="connsiteY57" fmla="*/ 701129 h 1245928"/>
                    <a:gd name="connsiteX58" fmla="*/ 5120640 w 5398571"/>
                    <a:gd name="connsiteY58" fmla="*/ 838289 h 1245928"/>
                    <a:gd name="connsiteX59" fmla="*/ 5151120 w 5398571"/>
                    <a:gd name="connsiteY59" fmla="*/ 670649 h 1245928"/>
                    <a:gd name="connsiteX60" fmla="*/ 5227320 w 5398571"/>
                    <a:gd name="connsiteY60" fmla="*/ 800189 h 1245928"/>
                    <a:gd name="connsiteX61" fmla="*/ 5303520 w 5398571"/>
                    <a:gd name="connsiteY61" fmla="*/ 152489 h 1245928"/>
                    <a:gd name="connsiteX62" fmla="*/ 5327821 w 5398571"/>
                    <a:gd name="connsiteY62" fmla="*/ 865495 h 1245928"/>
                    <a:gd name="connsiteX63" fmla="*/ 5398295 w 5398571"/>
                    <a:gd name="connsiteY63" fmla="*/ 803999 h 1245928"/>
                    <a:gd name="connsiteX64" fmla="*/ 5354016 w 5398571"/>
                    <a:gd name="connsiteY64" fmla="*/ 739289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27821 w 5400676"/>
                    <a:gd name="connsiteY62" fmla="*/ 865495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49252 w 5398295"/>
                    <a:gd name="connsiteY62" fmla="*/ 889307 h 1245928"/>
                    <a:gd name="connsiteX63" fmla="*/ 5398295 w 5398295"/>
                    <a:gd name="connsiteY63" fmla="*/ 799236 h 1245928"/>
                    <a:gd name="connsiteX0" fmla="*/ 0 w 5391152"/>
                    <a:gd name="connsiteY0" fmla="*/ 670649 h 1245928"/>
                    <a:gd name="connsiteX1" fmla="*/ 99060 w 5391152"/>
                    <a:gd name="connsiteY1" fmla="*/ 670649 h 1245928"/>
                    <a:gd name="connsiteX2" fmla="*/ 228600 w 5391152"/>
                    <a:gd name="connsiteY2" fmla="*/ 647789 h 1245928"/>
                    <a:gd name="connsiteX3" fmla="*/ 281940 w 5391152"/>
                    <a:gd name="connsiteY3" fmla="*/ 708749 h 1245928"/>
                    <a:gd name="connsiteX4" fmla="*/ 328930 w 5391152"/>
                    <a:gd name="connsiteY4" fmla="*/ 649059 h 1245928"/>
                    <a:gd name="connsiteX5" fmla="*/ 419100 w 5391152"/>
                    <a:gd name="connsiteY5" fmla="*/ 678269 h 1245928"/>
                    <a:gd name="connsiteX6" fmla="*/ 501650 w 5391152"/>
                    <a:gd name="connsiteY6" fmla="*/ 571589 h 1245928"/>
                    <a:gd name="connsiteX7" fmla="*/ 563880 w 5391152"/>
                    <a:gd name="connsiteY7" fmla="*/ 716369 h 1245928"/>
                    <a:gd name="connsiteX8" fmla="*/ 643890 w 5391152"/>
                    <a:gd name="connsiteY8" fmla="*/ 650329 h 1245928"/>
                    <a:gd name="connsiteX9" fmla="*/ 746760 w 5391152"/>
                    <a:gd name="connsiteY9" fmla="*/ 647789 h 1245928"/>
                    <a:gd name="connsiteX10" fmla="*/ 852170 w 5391152"/>
                    <a:gd name="connsiteY10" fmla="*/ 711289 h 1245928"/>
                    <a:gd name="connsiteX11" fmla="*/ 929640 w 5391152"/>
                    <a:gd name="connsiteY11" fmla="*/ 579209 h 1245928"/>
                    <a:gd name="connsiteX12" fmla="*/ 1005840 w 5391152"/>
                    <a:gd name="connsiteY12" fmla="*/ 701129 h 1245928"/>
                    <a:gd name="connsiteX13" fmla="*/ 1082040 w 5391152"/>
                    <a:gd name="connsiteY13" fmla="*/ 571589 h 1245928"/>
                    <a:gd name="connsiteX14" fmla="*/ 1165860 w 5391152"/>
                    <a:gd name="connsiteY14" fmla="*/ 609689 h 1245928"/>
                    <a:gd name="connsiteX15" fmla="*/ 1272540 w 5391152"/>
                    <a:gd name="connsiteY15" fmla="*/ 655409 h 1245928"/>
                    <a:gd name="connsiteX16" fmla="*/ 1325880 w 5391152"/>
                    <a:gd name="connsiteY16" fmla="*/ 609689 h 1245928"/>
                    <a:gd name="connsiteX17" fmla="*/ 1440180 w 5391152"/>
                    <a:gd name="connsiteY17" fmla="*/ 640169 h 1245928"/>
                    <a:gd name="connsiteX18" fmla="*/ 1570990 w 5391152"/>
                    <a:gd name="connsiteY18" fmla="*/ 637629 h 1245928"/>
                    <a:gd name="connsiteX19" fmla="*/ 1645920 w 5391152"/>
                    <a:gd name="connsiteY19" fmla="*/ 693509 h 1245928"/>
                    <a:gd name="connsiteX20" fmla="*/ 1744980 w 5391152"/>
                    <a:gd name="connsiteY20" fmla="*/ 586829 h 1245928"/>
                    <a:gd name="connsiteX21" fmla="*/ 1912620 w 5391152"/>
                    <a:gd name="connsiteY21" fmla="*/ 670649 h 1245928"/>
                    <a:gd name="connsiteX22" fmla="*/ 1988820 w 5391152"/>
                    <a:gd name="connsiteY22" fmla="*/ 647789 h 1245928"/>
                    <a:gd name="connsiteX23" fmla="*/ 2082800 w 5391152"/>
                    <a:gd name="connsiteY23" fmla="*/ 723989 h 1245928"/>
                    <a:gd name="connsiteX24" fmla="*/ 2194560 w 5391152"/>
                    <a:gd name="connsiteY24" fmla="*/ 670649 h 1245928"/>
                    <a:gd name="connsiteX25" fmla="*/ 2651760 w 5391152"/>
                    <a:gd name="connsiteY25" fmla="*/ 708749 h 1245928"/>
                    <a:gd name="connsiteX26" fmla="*/ 2740660 w 5391152"/>
                    <a:gd name="connsiteY26" fmla="*/ 610959 h 1245928"/>
                    <a:gd name="connsiteX27" fmla="*/ 2813685 w 5391152"/>
                    <a:gd name="connsiteY27" fmla="*/ 676364 h 1245928"/>
                    <a:gd name="connsiteX28" fmla="*/ 2857500 w 5391152"/>
                    <a:gd name="connsiteY28" fmla="*/ 358229 h 1245928"/>
                    <a:gd name="connsiteX29" fmla="*/ 2933700 w 5391152"/>
                    <a:gd name="connsiteY29" fmla="*/ 1082129 h 1245928"/>
                    <a:gd name="connsiteX30" fmla="*/ 3055620 w 5391152"/>
                    <a:gd name="connsiteY30" fmla="*/ 541109 h 1245928"/>
                    <a:gd name="connsiteX31" fmla="*/ 3131820 w 5391152"/>
                    <a:gd name="connsiteY31" fmla="*/ 1028789 h 1245928"/>
                    <a:gd name="connsiteX32" fmla="*/ 3223260 w 5391152"/>
                    <a:gd name="connsiteY32" fmla="*/ 1219289 h 1245928"/>
                    <a:gd name="connsiteX33" fmla="*/ 3276600 w 5391152"/>
                    <a:gd name="connsiteY33" fmla="*/ 472529 h 1245928"/>
                    <a:gd name="connsiteX34" fmla="*/ 3329940 w 5391152"/>
                    <a:gd name="connsiteY34" fmla="*/ 685889 h 1245928"/>
                    <a:gd name="connsiteX35" fmla="*/ 3368040 w 5391152"/>
                    <a:gd name="connsiteY35" fmla="*/ 388709 h 1245928"/>
                    <a:gd name="connsiteX36" fmla="*/ 3459480 w 5391152"/>
                    <a:gd name="connsiteY36" fmla="*/ 861149 h 1245928"/>
                    <a:gd name="connsiteX37" fmla="*/ 3550920 w 5391152"/>
                    <a:gd name="connsiteY37" fmla="*/ 602069 h 1245928"/>
                    <a:gd name="connsiteX38" fmla="*/ 3604260 w 5391152"/>
                    <a:gd name="connsiteY38" fmla="*/ 952589 h 1245928"/>
                    <a:gd name="connsiteX39" fmla="*/ 3703320 w 5391152"/>
                    <a:gd name="connsiteY39" fmla="*/ 89 h 1245928"/>
                    <a:gd name="connsiteX40" fmla="*/ 3810000 w 5391152"/>
                    <a:gd name="connsiteY40" fmla="*/ 1013549 h 1245928"/>
                    <a:gd name="connsiteX41" fmla="*/ 3893820 w 5391152"/>
                    <a:gd name="connsiteY41" fmla="*/ 442049 h 1245928"/>
                    <a:gd name="connsiteX42" fmla="*/ 3977640 w 5391152"/>
                    <a:gd name="connsiteY42" fmla="*/ 1013549 h 1245928"/>
                    <a:gd name="connsiteX43" fmla="*/ 4016692 w 5391152"/>
                    <a:gd name="connsiteY43" fmla="*/ 919251 h 1245928"/>
                    <a:gd name="connsiteX44" fmla="*/ 4053840 w 5391152"/>
                    <a:gd name="connsiteY44" fmla="*/ 1044029 h 1245928"/>
                    <a:gd name="connsiteX45" fmla="*/ 4069080 w 5391152"/>
                    <a:gd name="connsiteY45" fmla="*/ 266789 h 1245928"/>
                    <a:gd name="connsiteX46" fmla="*/ 4187190 w 5391152"/>
                    <a:gd name="connsiteY46" fmla="*/ 643979 h 1245928"/>
                    <a:gd name="connsiteX47" fmla="*/ 4290060 w 5391152"/>
                    <a:gd name="connsiteY47" fmla="*/ 891629 h 1245928"/>
                    <a:gd name="connsiteX48" fmla="*/ 4351020 w 5391152"/>
                    <a:gd name="connsiteY48" fmla="*/ 685889 h 1245928"/>
                    <a:gd name="connsiteX49" fmla="*/ 4465320 w 5391152"/>
                    <a:gd name="connsiteY49" fmla="*/ 899249 h 1245928"/>
                    <a:gd name="connsiteX50" fmla="*/ 4518660 w 5391152"/>
                    <a:gd name="connsiteY50" fmla="*/ 243929 h 1245928"/>
                    <a:gd name="connsiteX51" fmla="*/ 4579620 w 5391152"/>
                    <a:gd name="connsiteY51" fmla="*/ 830669 h 1245928"/>
                    <a:gd name="connsiteX52" fmla="*/ 4655820 w 5391152"/>
                    <a:gd name="connsiteY52" fmla="*/ 541109 h 1245928"/>
                    <a:gd name="connsiteX53" fmla="*/ 4739640 w 5391152"/>
                    <a:gd name="connsiteY53" fmla="*/ 914489 h 1245928"/>
                    <a:gd name="connsiteX54" fmla="*/ 4815840 w 5391152"/>
                    <a:gd name="connsiteY54" fmla="*/ 723989 h 1245928"/>
                    <a:gd name="connsiteX55" fmla="*/ 4894898 w 5391152"/>
                    <a:gd name="connsiteY55" fmla="*/ 1020216 h 1245928"/>
                    <a:gd name="connsiteX56" fmla="*/ 4930140 w 5391152"/>
                    <a:gd name="connsiteY56" fmla="*/ 274409 h 1245928"/>
                    <a:gd name="connsiteX57" fmla="*/ 5036820 w 5391152"/>
                    <a:gd name="connsiteY57" fmla="*/ 701129 h 1245928"/>
                    <a:gd name="connsiteX58" fmla="*/ 5120640 w 5391152"/>
                    <a:gd name="connsiteY58" fmla="*/ 838289 h 1245928"/>
                    <a:gd name="connsiteX59" fmla="*/ 5151120 w 5391152"/>
                    <a:gd name="connsiteY59" fmla="*/ 670649 h 1245928"/>
                    <a:gd name="connsiteX60" fmla="*/ 5227320 w 5391152"/>
                    <a:gd name="connsiteY60" fmla="*/ 800189 h 1245928"/>
                    <a:gd name="connsiteX61" fmla="*/ 5303520 w 5391152"/>
                    <a:gd name="connsiteY61" fmla="*/ 152489 h 1245928"/>
                    <a:gd name="connsiteX62" fmla="*/ 5349252 w 5391152"/>
                    <a:gd name="connsiteY62" fmla="*/ 889307 h 1245928"/>
                    <a:gd name="connsiteX63" fmla="*/ 5391152 w 5391152"/>
                    <a:gd name="connsiteY63" fmla="*/ 787330 h 1245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391152" h="1245928">
                      <a:moveTo>
                        <a:pt x="0" y="670649"/>
                      </a:moveTo>
                      <a:cubicBezTo>
                        <a:pt x="30480" y="672554"/>
                        <a:pt x="60960" y="674459"/>
                        <a:pt x="99060" y="670649"/>
                      </a:cubicBezTo>
                      <a:cubicBezTo>
                        <a:pt x="137160" y="666839"/>
                        <a:pt x="198120" y="641439"/>
                        <a:pt x="228600" y="647789"/>
                      </a:cubicBezTo>
                      <a:cubicBezTo>
                        <a:pt x="259080" y="654139"/>
                        <a:pt x="265218" y="708537"/>
                        <a:pt x="281940" y="708749"/>
                      </a:cubicBezTo>
                      <a:cubicBezTo>
                        <a:pt x="298662" y="708961"/>
                        <a:pt x="306070" y="654139"/>
                        <a:pt x="328930" y="649059"/>
                      </a:cubicBezTo>
                      <a:cubicBezTo>
                        <a:pt x="351790" y="643979"/>
                        <a:pt x="390313" y="691181"/>
                        <a:pt x="419100" y="678269"/>
                      </a:cubicBezTo>
                      <a:cubicBezTo>
                        <a:pt x="447887" y="665357"/>
                        <a:pt x="477520" y="565239"/>
                        <a:pt x="501650" y="571589"/>
                      </a:cubicBezTo>
                      <a:cubicBezTo>
                        <a:pt x="525780" y="577939"/>
                        <a:pt x="540173" y="703246"/>
                        <a:pt x="563880" y="716369"/>
                      </a:cubicBezTo>
                      <a:cubicBezTo>
                        <a:pt x="587587" y="729492"/>
                        <a:pt x="613410" y="661759"/>
                        <a:pt x="643890" y="650329"/>
                      </a:cubicBezTo>
                      <a:cubicBezTo>
                        <a:pt x="674370" y="638899"/>
                        <a:pt x="712047" y="637629"/>
                        <a:pt x="746760" y="647789"/>
                      </a:cubicBezTo>
                      <a:cubicBezTo>
                        <a:pt x="781473" y="657949"/>
                        <a:pt x="821690" y="722719"/>
                        <a:pt x="852170" y="711289"/>
                      </a:cubicBezTo>
                      <a:cubicBezTo>
                        <a:pt x="882650" y="699859"/>
                        <a:pt x="904028" y="580902"/>
                        <a:pt x="929640" y="579209"/>
                      </a:cubicBezTo>
                      <a:cubicBezTo>
                        <a:pt x="955252" y="577516"/>
                        <a:pt x="980440" y="702399"/>
                        <a:pt x="1005840" y="701129"/>
                      </a:cubicBezTo>
                      <a:cubicBezTo>
                        <a:pt x="1031240" y="699859"/>
                        <a:pt x="1055370" y="586829"/>
                        <a:pt x="1082040" y="571589"/>
                      </a:cubicBezTo>
                      <a:cubicBezTo>
                        <a:pt x="1108710" y="556349"/>
                        <a:pt x="1134110" y="595719"/>
                        <a:pt x="1165860" y="609689"/>
                      </a:cubicBezTo>
                      <a:cubicBezTo>
                        <a:pt x="1197610" y="623659"/>
                        <a:pt x="1245870" y="655409"/>
                        <a:pt x="1272540" y="655409"/>
                      </a:cubicBezTo>
                      <a:cubicBezTo>
                        <a:pt x="1299210" y="655409"/>
                        <a:pt x="1297940" y="612229"/>
                        <a:pt x="1325880" y="609689"/>
                      </a:cubicBezTo>
                      <a:cubicBezTo>
                        <a:pt x="1353820" y="607149"/>
                        <a:pt x="1399328" y="635512"/>
                        <a:pt x="1440180" y="640169"/>
                      </a:cubicBezTo>
                      <a:cubicBezTo>
                        <a:pt x="1481032" y="644826"/>
                        <a:pt x="1536700" y="628739"/>
                        <a:pt x="1570990" y="637629"/>
                      </a:cubicBezTo>
                      <a:cubicBezTo>
                        <a:pt x="1605280" y="646519"/>
                        <a:pt x="1616922" y="701976"/>
                        <a:pt x="1645920" y="693509"/>
                      </a:cubicBezTo>
                      <a:cubicBezTo>
                        <a:pt x="1674918" y="685042"/>
                        <a:pt x="1700530" y="590639"/>
                        <a:pt x="1744980" y="586829"/>
                      </a:cubicBezTo>
                      <a:cubicBezTo>
                        <a:pt x="1789430" y="583019"/>
                        <a:pt x="1871980" y="660489"/>
                        <a:pt x="1912620" y="670649"/>
                      </a:cubicBezTo>
                      <a:cubicBezTo>
                        <a:pt x="1953260" y="680809"/>
                        <a:pt x="1960457" y="638899"/>
                        <a:pt x="1988820" y="647789"/>
                      </a:cubicBezTo>
                      <a:cubicBezTo>
                        <a:pt x="2017183" y="656679"/>
                        <a:pt x="2048510" y="720179"/>
                        <a:pt x="2082800" y="723989"/>
                      </a:cubicBezTo>
                      <a:cubicBezTo>
                        <a:pt x="2117090" y="727799"/>
                        <a:pt x="2099733" y="673189"/>
                        <a:pt x="2194560" y="670649"/>
                      </a:cubicBezTo>
                      <a:cubicBezTo>
                        <a:pt x="2289387" y="668109"/>
                        <a:pt x="2560743" y="718697"/>
                        <a:pt x="2651760" y="708749"/>
                      </a:cubicBezTo>
                      <a:cubicBezTo>
                        <a:pt x="2742777" y="698801"/>
                        <a:pt x="2713673" y="616356"/>
                        <a:pt x="2740660" y="610959"/>
                      </a:cubicBezTo>
                      <a:cubicBezTo>
                        <a:pt x="2767647" y="605562"/>
                        <a:pt x="2794212" y="718486"/>
                        <a:pt x="2813685" y="676364"/>
                      </a:cubicBezTo>
                      <a:cubicBezTo>
                        <a:pt x="2833158" y="634242"/>
                        <a:pt x="2837497" y="290601"/>
                        <a:pt x="2857500" y="358229"/>
                      </a:cubicBezTo>
                      <a:cubicBezTo>
                        <a:pt x="2877503" y="425857"/>
                        <a:pt x="2900680" y="1051649"/>
                        <a:pt x="2933700" y="1082129"/>
                      </a:cubicBezTo>
                      <a:cubicBezTo>
                        <a:pt x="2966720" y="1112609"/>
                        <a:pt x="3022600" y="549999"/>
                        <a:pt x="3055620" y="541109"/>
                      </a:cubicBezTo>
                      <a:cubicBezTo>
                        <a:pt x="3088640" y="532219"/>
                        <a:pt x="3103880" y="915759"/>
                        <a:pt x="3131820" y="1028789"/>
                      </a:cubicBezTo>
                      <a:cubicBezTo>
                        <a:pt x="3159760" y="1141819"/>
                        <a:pt x="3199130" y="1311999"/>
                        <a:pt x="3223260" y="1219289"/>
                      </a:cubicBezTo>
                      <a:cubicBezTo>
                        <a:pt x="3247390" y="1126579"/>
                        <a:pt x="3258820" y="561429"/>
                        <a:pt x="3276600" y="472529"/>
                      </a:cubicBezTo>
                      <a:cubicBezTo>
                        <a:pt x="3294380" y="383629"/>
                        <a:pt x="3314700" y="699859"/>
                        <a:pt x="3329940" y="685889"/>
                      </a:cubicBezTo>
                      <a:cubicBezTo>
                        <a:pt x="3345180" y="671919"/>
                        <a:pt x="3346450" y="359499"/>
                        <a:pt x="3368040" y="388709"/>
                      </a:cubicBezTo>
                      <a:cubicBezTo>
                        <a:pt x="3389630" y="417919"/>
                        <a:pt x="3429000" y="825589"/>
                        <a:pt x="3459480" y="861149"/>
                      </a:cubicBezTo>
                      <a:cubicBezTo>
                        <a:pt x="3489960" y="896709"/>
                        <a:pt x="3526790" y="586829"/>
                        <a:pt x="3550920" y="602069"/>
                      </a:cubicBezTo>
                      <a:cubicBezTo>
                        <a:pt x="3575050" y="617309"/>
                        <a:pt x="3578860" y="1052919"/>
                        <a:pt x="3604260" y="952589"/>
                      </a:cubicBezTo>
                      <a:cubicBezTo>
                        <a:pt x="3629660" y="852259"/>
                        <a:pt x="3669030" y="-10071"/>
                        <a:pt x="3703320" y="89"/>
                      </a:cubicBezTo>
                      <a:cubicBezTo>
                        <a:pt x="3737610" y="10249"/>
                        <a:pt x="3778250" y="939889"/>
                        <a:pt x="3810000" y="1013549"/>
                      </a:cubicBezTo>
                      <a:cubicBezTo>
                        <a:pt x="3841750" y="1087209"/>
                        <a:pt x="3865880" y="442049"/>
                        <a:pt x="3893820" y="442049"/>
                      </a:cubicBezTo>
                      <a:cubicBezTo>
                        <a:pt x="3921760" y="442049"/>
                        <a:pt x="3957161" y="934015"/>
                        <a:pt x="3977640" y="1013549"/>
                      </a:cubicBezTo>
                      <a:cubicBezTo>
                        <a:pt x="3998119" y="1093083"/>
                        <a:pt x="4003992" y="914171"/>
                        <a:pt x="4016692" y="919251"/>
                      </a:cubicBezTo>
                      <a:cubicBezTo>
                        <a:pt x="4029392" y="924331"/>
                        <a:pt x="4045109" y="1152773"/>
                        <a:pt x="4053840" y="1044029"/>
                      </a:cubicBezTo>
                      <a:cubicBezTo>
                        <a:pt x="4062571" y="935285"/>
                        <a:pt x="4046855" y="333464"/>
                        <a:pt x="4069080" y="266789"/>
                      </a:cubicBezTo>
                      <a:cubicBezTo>
                        <a:pt x="4091305" y="200114"/>
                        <a:pt x="4150360" y="539839"/>
                        <a:pt x="4187190" y="643979"/>
                      </a:cubicBezTo>
                      <a:cubicBezTo>
                        <a:pt x="4224020" y="748119"/>
                        <a:pt x="4262755" y="884644"/>
                        <a:pt x="4290060" y="891629"/>
                      </a:cubicBezTo>
                      <a:cubicBezTo>
                        <a:pt x="4317365" y="898614"/>
                        <a:pt x="4321810" y="684619"/>
                        <a:pt x="4351020" y="685889"/>
                      </a:cubicBezTo>
                      <a:cubicBezTo>
                        <a:pt x="4380230" y="687159"/>
                        <a:pt x="4437380" y="972909"/>
                        <a:pt x="4465320" y="899249"/>
                      </a:cubicBezTo>
                      <a:cubicBezTo>
                        <a:pt x="4493260" y="825589"/>
                        <a:pt x="4499610" y="255359"/>
                        <a:pt x="4518660" y="243929"/>
                      </a:cubicBezTo>
                      <a:cubicBezTo>
                        <a:pt x="4537710" y="232499"/>
                        <a:pt x="4556760" y="781139"/>
                        <a:pt x="4579620" y="830669"/>
                      </a:cubicBezTo>
                      <a:cubicBezTo>
                        <a:pt x="4602480" y="880199"/>
                        <a:pt x="4629150" y="527139"/>
                        <a:pt x="4655820" y="541109"/>
                      </a:cubicBezTo>
                      <a:cubicBezTo>
                        <a:pt x="4682490" y="555079"/>
                        <a:pt x="4712970" y="884009"/>
                        <a:pt x="4739640" y="914489"/>
                      </a:cubicBezTo>
                      <a:cubicBezTo>
                        <a:pt x="4766310" y="944969"/>
                        <a:pt x="4789964" y="706368"/>
                        <a:pt x="4815840" y="723989"/>
                      </a:cubicBezTo>
                      <a:cubicBezTo>
                        <a:pt x="4841716" y="741610"/>
                        <a:pt x="4875848" y="1095146"/>
                        <a:pt x="4894898" y="1020216"/>
                      </a:cubicBezTo>
                      <a:cubicBezTo>
                        <a:pt x="4913948" y="945286"/>
                        <a:pt x="4906486" y="327590"/>
                        <a:pt x="4930140" y="274409"/>
                      </a:cubicBezTo>
                      <a:cubicBezTo>
                        <a:pt x="4953794" y="221228"/>
                        <a:pt x="5005070" y="607149"/>
                        <a:pt x="5036820" y="701129"/>
                      </a:cubicBezTo>
                      <a:cubicBezTo>
                        <a:pt x="5068570" y="795109"/>
                        <a:pt x="5101590" y="843369"/>
                        <a:pt x="5120640" y="838289"/>
                      </a:cubicBezTo>
                      <a:cubicBezTo>
                        <a:pt x="5139690" y="833209"/>
                        <a:pt x="5133340" y="676999"/>
                        <a:pt x="5151120" y="670649"/>
                      </a:cubicBezTo>
                      <a:cubicBezTo>
                        <a:pt x="5168900" y="664299"/>
                        <a:pt x="5201920" y="886549"/>
                        <a:pt x="5227320" y="800189"/>
                      </a:cubicBezTo>
                      <a:cubicBezTo>
                        <a:pt x="5252720" y="713829"/>
                        <a:pt x="5283198" y="137636"/>
                        <a:pt x="5303520" y="152489"/>
                      </a:cubicBezTo>
                      <a:cubicBezTo>
                        <a:pt x="5323842" y="167342"/>
                        <a:pt x="5334647" y="783500"/>
                        <a:pt x="5349252" y="889307"/>
                      </a:cubicBezTo>
                      <a:cubicBezTo>
                        <a:pt x="5363857" y="995114"/>
                        <a:pt x="5386786" y="808364"/>
                        <a:pt x="5391152" y="787330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6" name="26 Forma libre">
                  <a:extLst>
                    <a:ext uri="{FF2B5EF4-FFF2-40B4-BE49-F238E27FC236}">
                      <a16:creationId xmlns:a16="http://schemas.microsoft.com/office/drawing/2014/main" id="{FF02B420-A474-42E7-B6BE-E8FFF59AC9C9}"/>
                    </a:ext>
                  </a:extLst>
                </p:cNvPr>
                <p:cNvSpPr/>
                <p:nvPr/>
              </p:nvSpPr>
              <p:spPr>
                <a:xfrm>
                  <a:off x="5638800" y="5455243"/>
                  <a:ext cx="1417320" cy="214037"/>
                </a:xfrm>
                <a:custGeom>
                  <a:avLst/>
                  <a:gdLst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29540 w 1417320"/>
                    <a:gd name="connsiteY3" fmla="*/ 76877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58115 w 1417320"/>
                    <a:gd name="connsiteY3" fmla="*/ 67352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7320" h="214037">
                      <a:moveTo>
                        <a:pt x="0" y="214037"/>
                      </a:moveTo>
                      <a:cubicBezTo>
                        <a:pt x="19050" y="112437"/>
                        <a:pt x="38100" y="10837"/>
                        <a:pt x="53340" y="677"/>
                      </a:cubicBezTo>
                      <a:cubicBezTo>
                        <a:pt x="68580" y="-9483"/>
                        <a:pt x="73978" y="141965"/>
                        <a:pt x="91440" y="153077"/>
                      </a:cubicBezTo>
                      <a:cubicBezTo>
                        <a:pt x="108902" y="164189"/>
                        <a:pt x="130175" y="69892"/>
                        <a:pt x="158115" y="67352"/>
                      </a:cubicBezTo>
                      <a:cubicBezTo>
                        <a:pt x="186055" y="64812"/>
                        <a:pt x="227013" y="137520"/>
                        <a:pt x="259080" y="137837"/>
                      </a:cubicBezTo>
                      <a:cubicBezTo>
                        <a:pt x="291147" y="138154"/>
                        <a:pt x="311150" y="71797"/>
                        <a:pt x="350520" y="69257"/>
                      </a:cubicBezTo>
                      <a:cubicBezTo>
                        <a:pt x="389890" y="66717"/>
                        <a:pt x="424180" y="122597"/>
                        <a:pt x="495300" y="122597"/>
                      </a:cubicBezTo>
                      <a:cubicBezTo>
                        <a:pt x="566420" y="122597"/>
                        <a:pt x="665480" y="75607"/>
                        <a:pt x="777240" y="69257"/>
                      </a:cubicBezTo>
                      <a:cubicBezTo>
                        <a:pt x="889000" y="62907"/>
                        <a:pt x="1088390" y="95927"/>
                        <a:pt x="1165860" y="84497"/>
                      </a:cubicBezTo>
                      <a:cubicBezTo>
                        <a:pt x="1243330" y="73067"/>
                        <a:pt x="1216660" y="-8213"/>
                        <a:pt x="1242060" y="677"/>
                      </a:cubicBezTo>
                      <a:cubicBezTo>
                        <a:pt x="1267460" y="9567"/>
                        <a:pt x="1289050" y="131487"/>
                        <a:pt x="1318260" y="137837"/>
                      </a:cubicBezTo>
                      <a:cubicBezTo>
                        <a:pt x="1347470" y="144187"/>
                        <a:pt x="1382395" y="91482"/>
                        <a:pt x="1417320" y="38777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6" name="48 Rectángulo redondeado">
              <a:extLst>
                <a:ext uri="{FF2B5EF4-FFF2-40B4-BE49-F238E27FC236}">
                  <a16:creationId xmlns:a16="http://schemas.microsoft.com/office/drawing/2014/main" id="{3B824852-3EBE-49E3-BA0E-7C31F1FD77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9892" y="1949175"/>
              <a:ext cx="1194827" cy="12543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>
                  <a:ea typeface="Verdana" pitchFamily="34" charset="0"/>
                  <a:cs typeface="Verdana" pitchFamily="34" charset="0"/>
                </a:rPr>
                <a:t>Feature generation</a:t>
              </a:r>
            </a:p>
          </p:txBody>
        </p:sp>
        <p:sp>
          <p:nvSpPr>
            <p:cNvPr id="7" name="49 Rectángulo redondeado">
              <a:extLst>
                <a:ext uri="{FF2B5EF4-FFF2-40B4-BE49-F238E27FC236}">
                  <a16:creationId xmlns:a16="http://schemas.microsoft.com/office/drawing/2014/main" id="{10C4C8BA-172A-4776-B227-4F3DBEBE0241}"/>
                </a:ext>
              </a:extLst>
            </p:cNvPr>
            <p:cNvSpPr/>
            <p:nvPr/>
          </p:nvSpPr>
          <p:spPr>
            <a:xfrm>
              <a:off x="8228347" y="1949175"/>
              <a:ext cx="1481410" cy="12543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ea typeface="Verdana" pitchFamily="34" charset="0"/>
                  <a:cs typeface="Verdana" pitchFamily="34" charset="0"/>
                </a:rPr>
                <a:t>Classification</a:t>
              </a:r>
            </a:p>
          </p:txBody>
        </p:sp>
        <p:grpSp>
          <p:nvGrpSpPr>
            <p:cNvPr id="8" name="60 Grupo">
              <a:extLst>
                <a:ext uri="{FF2B5EF4-FFF2-40B4-BE49-F238E27FC236}">
                  <a16:creationId xmlns:a16="http://schemas.microsoft.com/office/drawing/2014/main" id="{6B069B83-D038-49EA-81F6-E3572DBE1676}"/>
                </a:ext>
              </a:extLst>
            </p:cNvPr>
            <p:cNvGrpSpPr/>
            <p:nvPr/>
          </p:nvGrpSpPr>
          <p:grpSpPr>
            <a:xfrm>
              <a:off x="10547212" y="1566362"/>
              <a:ext cx="143588" cy="364673"/>
              <a:chOff x="3563888" y="2060848"/>
              <a:chExt cx="1447800" cy="3677013"/>
            </a:xfrm>
            <a:solidFill>
              <a:schemeClr val="tx2">
                <a:lumMod val="75000"/>
              </a:schemeClr>
            </a:solidFill>
          </p:grpSpPr>
          <p:sp>
            <p:nvSpPr>
              <p:cNvPr id="85" name="61 Elipse">
                <a:extLst>
                  <a:ext uri="{FF2B5EF4-FFF2-40B4-BE49-F238E27FC236}">
                    <a16:creationId xmlns:a16="http://schemas.microsoft.com/office/drawing/2014/main" id="{4BDE3CAD-DFBE-4305-8341-5677B9BB9A07}"/>
                  </a:ext>
                </a:extLst>
              </p:cNvPr>
              <p:cNvSpPr/>
              <p:nvPr/>
            </p:nvSpPr>
            <p:spPr>
              <a:xfrm>
                <a:off x="3983664" y="2060848"/>
                <a:ext cx="608248" cy="5760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6" name="62 Rectángulo redondeado">
                <a:extLst>
                  <a:ext uri="{FF2B5EF4-FFF2-40B4-BE49-F238E27FC236}">
                    <a16:creationId xmlns:a16="http://schemas.microsoft.com/office/drawing/2014/main" id="{A8781399-F461-4F39-9AA3-FD2111E099E1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7" name="63 Rectángulo redondeado">
                <a:extLst>
                  <a:ext uri="{FF2B5EF4-FFF2-40B4-BE49-F238E27FC236}">
                    <a16:creationId xmlns:a16="http://schemas.microsoft.com/office/drawing/2014/main" id="{3666EC7E-3D9A-47D8-8DB9-1C055BA929BE}"/>
                  </a:ext>
                </a:extLst>
              </p:cNvPr>
              <p:cNvSpPr/>
              <p:nvPr/>
            </p:nvSpPr>
            <p:spPr>
              <a:xfrm>
                <a:off x="4723656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8" name="64 Rectángulo redondeado">
                <a:extLst>
                  <a:ext uri="{FF2B5EF4-FFF2-40B4-BE49-F238E27FC236}">
                    <a16:creationId xmlns:a16="http://schemas.microsoft.com/office/drawing/2014/main" id="{1C273328-A2B2-4535-A5E4-B4C6A4EB7178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447800" cy="4320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9" name="65 Rectángulo redondeado">
                <a:extLst>
                  <a:ext uri="{FF2B5EF4-FFF2-40B4-BE49-F238E27FC236}">
                    <a16:creationId xmlns:a16="http://schemas.microsoft.com/office/drawing/2014/main" id="{2D1F256E-D932-4E00-8C66-E116216D0E7D}"/>
                  </a:ext>
                </a:extLst>
              </p:cNvPr>
              <p:cNvSpPr/>
              <p:nvPr/>
            </p:nvSpPr>
            <p:spPr>
              <a:xfrm>
                <a:off x="3923928" y="2783593"/>
                <a:ext cx="720080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0" name="66 Rectángulo redondeado">
                <a:extLst>
                  <a:ext uri="{FF2B5EF4-FFF2-40B4-BE49-F238E27FC236}">
                    <a16:creationId xmlns:a16="http://schemas.microsoft.com/office/drawing/2014/main" id="{55BAA915-4D3D-45C1-BFE4-07A70FD7FF6C}"/>
                  </a:ext>
                </a:extLst>
              </p:cNvPr>
              <p:cNvSpPr/>
              <p:nvPr/>
            </p:nvSpPr>
            <p:spPr>
              <a:xfrm>
                <a:off x="3923928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1" name="67 Rectángulo redondeado">
                <a:extLst>
                  <a:ext uri="{FF2B5EF4-FFF2-40B4-BE49-F238E27FC236}">
                    <a16:creationId xmlns:a16="http://schemas.microsoft.com/office/drawing/2014/main" id="{F035103C-8095-4525-8379-A802D14E6319}"/>
                  </a:ext>
                </a:extLst>
              </p:cNvPr>
              <p:cNvSpPr/>
              <p:nvPr/>
            </p:nvSpPr>
            <p:spPr>
              <a:xfrm>
                <a:off x="4355976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9" name="68 Grupo">
              <a:extLst>
                <a:ext uri="{FF2B5EF4-FFF2-40B4-BE49-F238E27FC236}">
                  <a16:creationId xmlns:a16="http://schemas.microsoft.com/office/drawing/2014/main" id="{696D842B-E16F-4073-BF46-C3C780E758D1}"/>
                </a:ext>
              </a:extLst>
            </p:cNvPr>
            <p:cNvGrpSpPr/>
            <p:nvPr/>
          </p:nvGrpSpPr>
          <p:grpSpPr>
            <a:xfrm>
              <a:off x="10061563" y="1421632"/>
              <a:ext cx="181714" cy="307883"/>
              <a:chOff x="2051720" y="1700808"/>
              <a:chExt cx="2181225" cy="3695701"/>
            </a:xfrm>
            <a:solidFill>
              <a:schemeClr val="tx2">
                <a:lumMod val="75000"/>
              </a:schemeClr>
            </a:solidFill>
          </p:grpSpPr>
          <p:sp>
            <p:nvSpPr>
              <p:cNvPr id="76" name="69 Rectángulo redondeado">
                <a:extLst>
                  <a:ext uri="{FF2B5EF4-FFF2-40B4-BE49-F238E27FC236}">
                    <a16:creationId xmlns:a16="http://schemas.microsoft.com/office/drawing/2014/main" id="{61438157-D8DB-4CCF-BB0F-48A19CF6B8DE}"/>
                  </a:ext>
                </a:extLst>
              </p:cNvPr>
              <p:cNvSpPr/>
              <p:nvPr/>
            </p:nvSpPr>
            <p:spPr>
              <a:xfrm>
                <a:off x="2051720" y="2825247"/>
                <a:ext cx="360040" cy="25712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77" name="70 Grupo">
                <a:extLst>
                  <a:ext uri="{FF2B5EF4-FFF2-40B4-BE49-F238E27FC236}">
                    <a16:creationId xmlns:a16="http://schemas.microsoft.com/office/drawing/2014/main" id="{119DBCE8-1643-4326-BEB3-14982476AFD2}"/>
                  </a:ext>
                </a:extLst>
              </p:cNvPr>
              <p:cNvGrpSpPr/>
              <p:nvPr/>
            </p:nvGrpSpPr>
            <p:grpSpPr>
              <a:xfrm>
                <a:off x="2051720" y="1700808"/>
                <a:ext cx="2181225" cy="3695701"/>
                <a:chOff x="2051720" y="1700808"/>
                <a:chExt cx="2181225" cy="3695701"/>
              </a:xfrm>
              <a:grpFill/>
            </p:grpSpPr>
            <p:sp>
              <p:nvSpPr>
                <p:cNvPr id="78" name="71 Elipse">
                  <a:extLst>
                    <a:ext uri="{FF2B5EF4-FFF2-40B4-BE49-F238E27FC236}">
                      <a16:creationId xmlns:a16="http://schemas.microsoft.com/office/drawing/2014/main" id="{18F90220-3418-44D2-8833-4947CB6FF13E}"/>
                    </a:ext>
                  </a:extLst>
                </p:cNvPr>
                <p:cNvSpPr/>
                <p:nvPr/>
              </p:nvSpPr>
              <p:spPr>
                <a:xfrm>
                  <a:off x="2699792" y="1700808"/>
                  <a:ext cx="648072" cy="648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79" name="72 Rectángulo redondeado">
                  <a:extLst>
                    <a:ext uri="{FF2B5EF4-FFF2-40B4-BE49-F238E27FC236}">
                      <a16:creationId xmlns:a16="http://schemas.microsoft.com/office/drawing/2014/main" id="{481D5788-33E3-4E00-A1DD-043158C380B3}"/>
                    </a:ext>
                  </a:extLst>
                </p:cNvPr>
                <p:cNvSpPr/>
                <p:nvPr/>
              </p:nvSpPr>
              <p:spPr>
                <a:xfrm>
                  <a:off x="2699792" y="2445129"/>
                  <a:ext cx="576064" cy="15599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0" name="73 Rectángulo redondeado">
                  <a:extLst>
                    <a:ext uri="{FF2B5EF4-FFF2-40B4-BE49-F238E27FC236}">
                      <a16:creationId xmlns:a16="http://schemas.microsoft.com/office/drawing/2014/main" id="{38C88C59-F7FE-46CD-94FB-41342C5496CD}"/>
                    </a:ext>
                  </a:extLst>
                </p:cNvPr>
                <p:cNvSpPr/>
                <p:nvPr/>
              </p:nvSpPr>
              <p:spPr>
                <a:xfrm>
                  <a:off x="2699792" y="3645024"/>
                  <a:ext cx="1533153" cy="36004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1" name="74 Rectángulo redondeado">
                  <a:extLst>
                    <a:ext uri="{FF2B5EF4-FFF2-40B4-BE49-F238E27FC236}">
                      <a16:creationId xmlns:a16="http://schemas.microsoft.com/office/drawing/2014/main" id="{AC534D63-8B31-4BF0-88AC-7C9F3097E79D}"/>
                    </a:ext>
                  </a:extLst>
                </p:cNvPr>
                <p:cNvSpPr/>
                <p:nvPr/>
              </p:nvSpPr>
              <p:spPr>
                <a:xfrm>
                  <a:off x="3851920" y="3645024"/>
                  <a:ext cx="381025" cy="175148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2" name="75 Rectángulo redondeado">
                  <a:extLst>
                    <a:ext uri="{FF2B5EF4-FFF2-40B4-BE49-F238E27FC236}">
                      <a16:creationId xmlns:a16="http://schemas.microsoft.com/office/drawing/2014/main" id="{FBFAB4B5-97E4-4C25-A41C-F0468F158CD3}"/>
                    </a:ext>
                  </a:extLst>
                </p:cNvPr>
                <p:cNvSpPr/>
                <p:nvPr/>
              </p:nvSpPr>
              <p:spPr>
                <a:xfrm rot="19800000">
                  <a:off x="3365950" y="2445130"/>
                  <a:ext cx="288032" cy="144499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3" name="76 Rectángulo redondeado">
                  <a:extLst>
                    <a:ext uri="{FF2B5EF4-FFF2-40B4-BE49-F238E27FC236}">
                      <a16:creationId xmlns:a16="http://schemas.microsoft.com/office/drawing/2014/main" id="{0737ABC5-6778-47F1-B5DD-03A353EAFDF1}"/>
                    </a:ext>
                  </a:extLst>
                </p:cNvPr>
                <p:cNvSpPr/>
                <p:nvPr/>
              </p:nvSpPr>
              <p:spPr>
                <a:xfrm>
                  <a:off x="2051720" y="4221088"/>
                  <a:ext cx="1451240" cy="2996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4" name="77 Rectángulo redondeado">
                  <a:extLst>
                    <a:ext uri="{FF2B5EF4-FFF2-40B4-BE49-F238E27FC236}">
                      <a16:creationId xmlns:a16="http://schemas.microsoft.com/office/drawing/2014/main" id="{C60C00C0-3E9F-4E1E-AF15-F19976ABE394}"/>
                    </a:ext>
                  </a:extLst>
                </p:cNvPr>
                <p:cNvSpPr/>
                <p:nvPr/>
              </p:nvSpPr>
              <p:spPr>
                <a:xfrm>
                  <a:off x="3142332" y="4221088"/>
                  <a:ext cx="360628" cy="117542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grpSp>
          <p:nvGrpSpPr>
            <p:cNvPr id="10" name="78 Grupo">
              <a:extLst>
                <a:ext uri="{FF2B5EF4-FFF2-40B4-BE49-F238E27FC236}">
                  <a16:creationId xmlns:a16="http://schemas.microsoft.com/office/drawing/2014/main" id="{24A61240-05D1-44EF-8279-EB6EB937682A}"/>
                </a:ext>
              </a:extLst>
            </p:cNvPr>
            <p:cNvGrpSpPr/>
            <p:nvPr/>
          </p:nvGrpSpPr>
          <p:grpSpPr>
            <a:xfrm>
              <a:off x="10836092" y="1951188"/>
              <a:ext cx="204265" cy="377446"/>
              <a:chOff x="989911" y="2420888"/>
              <a:chExt cx="1599934" cy="2956406"/>
            </a:xfrm>
            <a:solidFill>
              <a:schemeClr val="tx2">
                <a:lumMod val="75000"/>
              </a:schemeClr>
            </a:solidFill>
          </p:grpSpPr>
          <p:sp>
            <p:nvSpPr>
              <p:cNvPr id="66" name="79 Elipse">
                <a:extLst>
                  <a:ext uri="{FF2B5EF4-FFF2-40B4-BE49-F238E27FC236}">
                    <a16:creationId xmlns:a16="http://schemas.microsoft.com/office/drawing/2014/main" id="{2FFD0520-4BDA-49FE-A07D-4BD0670B44DB}"/>
                  </a:ext>
                </a:extLst>
              </p:cNvPr>
              <p:cNvSpPr/>
              <p:nvPr/>
            </p:nvSpPr>
            <p:spPr>
              <a:xfrm>
                <a:off x="1547664" y="2420888"/>
                <a:ext cx="504056" cy="4954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80 Rectángulo redondeado">
                <a:extLst>
                  <a:ext uri="{FF2B5EF4-FFF2-40B4-BE49-F238E27FC236}">
                    <a16:creationId xmlns:a16="http://schemas.microsoft.com/office/drawing/2014/main" id="{194C7353-8CFA-4DD3-937D-7F7D495F300E}"/>
                  </a:ext>
                </a:extLst>
              </p:cNvPr>
              <p:cNvSpPr/>
              <p:nvPr/>
            </p:nvSpPr>
            <p:spPr>
              <a:xfrm rot="540535">
                <a:off x="1381495" y="3066767"/>
                <a:ext cx="432048" cy="119284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8" name="81 Rectángulo redondeado">
                <a:extLst>
                  <a:ext uri="{FF2B5EF4-FFF2-40B4-BE49-F238E27FC236}">
                    <a16:creationId xmlns:a16="http://schemas.microsoft.com/office/drawing/2014/main" id="{EEAE81DB-1CC2-46FF-97E8-EAE8A3D50190}"/>
                  </a:ext>
                </a:extLst>
              </p:cNvPr>
              <p:cNvSpPr/>
              <p:nvPr/>
            </p:nvSpPr>
            <p:spPr>
              <a:xfrm rot="19153353">
                <a:off x="1679024" y="3863952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9" name="82 Rectángulo redondeado">
                <a:extLst>
                  <a:ext uri="{FF2B5EF4-FFF2-40B4-BE49-F238E27FC236}">
                    <a16:creationId xmlns:a16="http://schemas.microsoft.com/office/drawing/2014/main" id="{EE9F648A-82B6-4874-AA59-D83B020B9562}"/>
                  </a:ext>
                </a:extLst>
              </p:cNvPr>
              <p:cNvSpPr/>
              <p:nvPr/>
            </p:nvSpPr>
            <p:spPr>
              <a:xfrm rot="20905647">
                <a:off x="2015808" y="4538365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0" name="83 Rectángulo redondeado">
                <a:extLst>
                  <a:ext uri="{FF2B5EF4-FFF2-40B4-BE49-F238E27FC236}">
                    <a16:creationId xmlns:a16="http://schemas.microsoft.com/office/drawing/2014/main" id="{D3A0A757-DDC3-44A9-9B60-509D8FB8A899}"/>
                  </a:ext>
                </a:extLst>
              </p:cNvPr>
              <p:cNvSpPr/>
              <p:nvPr/>
            </p:nvSpPr>
            <p:spPr>
              <a:xfrm rot="586984">
                <a:off x="1288249" y="3778014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1" name="84 Rectángulo redondeado">
                <a:extLst>
                  <a:ext uri="{FF2B5EF4-FFF2-40B4-BE49-F238E27FC236}">
                    <a16:creationId xmlns:a16="http://schemas.microsoft.com/office/drawing/2014/main" id="{D0E0E79D-3492-48B4-ACF8-671E92AEA394}"/>
                  </a:ext>
                </a:extLst>
              </p:cNvPr>
              <p:cNvSpPr/>
              <p:nvPr/>
            </p:nvSpPr>
            <p:spPr>
              <a:xfrm rot="1617681">
                <a:off x="1064812" y="4538388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2" name="85 Rectángulo redondeado">
                <a:extLst>
                  <a:ext uri="{FF2B5EF4-FFF2-40B4-BE49-F238E27FC236}">
                    <a16:creationId xmlns:a16="http://schemas.microsoft.com/office/drawing/2014/main" id="{D5F4D5D6-04C8-4AD3-859D-866152F064F6}"/>
                  </a:ext>
                </a:extLst>
              </p:cNvPr>
              <p:cNvSpPr/>
              <p:nvPr/>
            </p:nvSpPr>
            <p:spPr>
              <a:xfrm rot="776786">
                <a:off x="989911" y="3407562"/>
                <a:ext cx="165538" cy="65754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3" name="86 Rectángulo redondeado">
                <a:extLst>
                  <a:ext uri="{FF2B5EF4-FFF2-40B4-BE49-F238E27FC236}">
                    <a16:creationId xmlns:a16="http://schemas.microsoft.com/office/drawing/2014/main" id="{73B8AA6D-4CA6-46EB-B4AB-945C5E45343A}"/>
                  </a:ext>
                </a:extLst>
              </p:cNvPr>
              <p:cNvSpPr/>
              <p:nvPr/>
            </p:nvSpPr>
            <p:spPr>
              <a:xfrm rot="3072962">
                <a:off x="1250066" y="3001275"/>
                <a:ext cx="190022" cy="60535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4" name="87 Rectángulo redondeado">
                <a:extLst>
                  <a:ext uri="{FF2B5EF4-FFF2-40B4-BE49-F238E27FC236}">
                    <a16:creationId xmlns:a16="http://schemas.microsoft.com/office/drawing/2014/main" id="{2E5E28FB-5437-473A-B0E2-FEBF6217C1F7}"/>
                  </a:ext>
                </a:extLst>
              </p:cNvPr>
              <p:cNvSpPr/>
              <p:nvPr/>
            </p:nvSpPr>
            <p:spPr>
              <a:xfrm rot="19947700">
                <a:off x="1819080" y="3122177"/>
                <a:ext cx="219543" cy="64612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5" name="88 Rectángulo redondeado">
                <a:extLst>
                  <a:ext uri="{FF2B5EF4-FFF2-40B4-BE49-F238E27FC236}">
                    <a16:creationId xmlns:a16="http://schemas.microsoft.com/office/drawing/2014/main" id="{05E26B36-D16F-4838-9C90-A06603F684BD}"/>
                  </a:ext>
                </a:extLst>
              </p:cNvPr>
              <p:cNvSpPr/>
              <p:nvPr/>
            </p:nvSpPr>
            <p:spPr>
              <a:xfrm rot="18155882">
                <a:off x="2177634" y="3531207"/>
                <a:ext cx="199855" cy="62456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1" name="140 Grupo">
              <a:extLst>
                <a:ext uri="{FF2B5EF4-FFF2-40B4-BE49-F238E27FC236}">
                  <a16:creationId xmlns:a16="http://schemas.microsoft.com/office/drawing/2014/main" id="{93BD664E-98FC-4568-B806-BD7079C6DE9F}"/>
                </a:ext>
              </a:extLst>
            </p:cNvPr>
            <p:cNvGrpSpPr/>
            <p:nvPr/>
          </p:nvGrpSpPr>
          <p:grpSpPr>
            <a:xfrm>
              <a:off x="10097873" y="3606399"/>
              <a:ext cx="443907" cy="148369"/>
              <a:chOff x="5976389" y="6429209"/>
              <a:chExt cx="379562" cy="126862"/>
            </a:xfrm>
          </p:grpSpPr>
          <p:grpSp>
            <p:nvGrpSpPr>
              <p:cNvPr id="61" name="102 Grupo">
                <a:extLst>
                  <a:ext uri="{FF2B5EF4-FFF2-40B4-BE49-F238E27FC236}">
                    <a16:creationId xmlns:a16="http://schemas.microsoft.com/office/drawing/2014/main" id="{86FFBE14-54CB-4269-95CD-37A844F1727D}"/>
                  </a:ext>
                </a:extLst>
              </p:cNvPr>
              <p:cNvGrpSpPr/>
              <p:nvPr/>
            </p:nvGrpSpPr>
            <p:grpSpPr>
              <a:xfrm flipH="1">
                <a:off x="6022106" y="6429209"/>
                <a:ext cx="333845" cy="48713"/>
                <a:chOff x="5169019" y="1859112"/>
                <a:chExt cx="3364291" cy="490898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63" name="103 Elipse">
                  <a:extLst>
                    <a:ext uri="{FF2B5EF4-FFF2-40B4-BE49-F238E27FC236}">
                      <a16:creationId xmlns:a16="http://schemas.microsoft.com/office/drawing/2014/main" id="{A9AA5640-9D61-4D79-9887-D42A7C1B1DF6}"/>
                    </a:ext>
                  </a:extLst>
                </p:cNvPr>
                <p:cNvSpPr/>
                <p:nvPr/>
              </p:nvSpPr>
              <p:spPr>
                <a:xfrm>
                  <a:off x="5169019" y="1889964"/>
                  <a:ext cx="472497" cy="4474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4" name="104 Rectángulo redondeado">
                  <a:extLst>
                    <a:ext uri="{FF2B5EF4-FFF2-40B4-BE49-F238E27FC236}">
                      <a16:creationId xmlns:a16="http://schemas.microsoft.com/office/drawing/2014/main" id="{579A9165-620F-4B23-8B02-844370B6663B}"/>
                    </a:ext>
                  </a:extLst>
                </p:cNvPr>
                <p:cNvSpPr/>
                <p:nvPr/>
              </p:nvSpPr>
              <p:spPr>
                <a:xfrm>
                  <a:off x="5778429" y="1859112"/>
                  <a:ext cx="1534438" cy="49089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5" name="105 Rectángulo redondeado">
                  <a:extLst>
                    <a:ext uri="{FF2B5EF4-FFF2-40B4-BE49-F238E27FC236}">
                      <a16:creationId xmlns:a16="http://schemas.microsoft.com/office/drawing/2014/main" id="{547C04F9-0439-460D-9612-B09CE0BB4CFB}"/>
                    </a:ext>
                  </a:extLst>
                </p:cNvPr>
                <p:cNvSpPr/>
                <p:nvPr/>
              </p:nvSpPr>
              <p:spPr>
                <a:xfrm>
                  <a:off x="7087927" y="2001390"/>
                  <a:ext cx="1445383" cy="34862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62" name="110 Rectángulo redondeado">
                <a:extLst>
                  <a:ext uri="{FF2B5EF4-FFF2-40B4-BE49-F238E27FC236}">
                    <a16:creationId xmlns:a16="http://schemas.microsoft.com/office/drawing/2014/main" id="{58E98710-04BB-42FC-9079-2959E7DB56C2}"/>
                  </a:ext>
                </a:extLst>
              </p:cNvPr>
              <p:cNvSpPr/>
              <p:nvPr/>
            </p:nvSpPr>
            <p:spPr>
              <a:xfrm>
                <a:off x="5976389" y="6500587"/>
                <a:ext cx="357039" cy="55484"/>
              </a:xfrm>
              <a:prstGeom prst="round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2" name="138 Grupo">
              <a:extLst>
                <a:ext uri="{FF2B5EF4-FFF2-40B4-BE49-F238E27FC236}">
                  <a16:creationId xmlns:a16="http://schemas.microsoft.com/office/drawing/2014/main" id="{A5544A18-F1A6-42A5-ABA7-A736A9DB83B5}"/>
                </a:ext>
              </a:extLst>
            </p:cNvPr>
            <p:cNvGrpSpPr/>
            <p:nvPr/>
          </p:nvGrpSpPr>
          <p:grpSpPr>
            <a:xfrm>
              <a:off x="10888331" y="2592791"/>
              <a:ext cx="265134" cy="478594"/>
              <a:chOff x="6848844" y="5769049"/>
              <a:chExt cx="264318" cy="477121"/>
            </a:xfrm>
          </p:grpSpPr>
          <p:grpSp>
            <p:nvGrpSpPr>
              <p:cNvPr id="49" name="89 Grupo">
                <a:extLst>
                  <a:ext uri="{FF2B5EF4-FFF2-40B4-BE49-F238E27FC236}">
                    <a16:creationId xmlns:a16="http://schemas.microsoft.com/office/drawing/2014/main" id="{5DD493A2-3A35-4DDC-B638-CB54B90F0C59}"/>
                  </a:ext>
                </a:extLst>
              </p:cNvPr>
              <p:cNvGrpSpPr/>
              <p:nvPr/>
            </p:nvGrpSpPr>
            <p:grpSpPr>
              <a:xfrm>
                <a:off x="6848844" y="5769049"/>
                <a:ext cx="203636" cy="376285"/>
                <a:chOff x="989911" y="2420888"/>
                <a:chExt cx="1599934" cy="2956406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1" name="90 Elipse">
                  <a:extLst>
                    <a:ext uri="{FF2B5EF4-FFF2-40B4-BE49-F238E27FC236}">
                      <a16:creationId xmlns:a16="http://schemas.microsoft.com/office/drawing/2014/main" id="{01EC186E-96A8-4CF1-BC8B-E364E4E28F99}"/>
                    </a:ext>
                  </a:extLst>
                </p:cNvPr>
                <p:cNvSpPr/>
                <p:nvPr/>
              </p:nvSpPr>
              <p:spPr>
                <a:xfrm>
                  <a:off x="1547664" y="2420888"/>
                  <a:ext cx="504056" cy="495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2" name="91 Rectángulo redondeado">
                  <a:extLst>
                    <a:ext uri="{FF2B5EF4-FFF2-40B4-BE49-F238E27FC236}">
                      <a16:creationId xmlns:a16="http://schemas.microsoft.com/office/drawing/2014/main" id="{CC428CD7-4081-4E12-ADD4-5420A7B5FBCE}"/>
                    </a:ext>
                  </a:extLst>
                </p:cNvPr>
                <p:cNvSpPr/>
                <p:nvPr/>
              </p:nvSpPr>
              <p:spPr>
                <a:xfrm rot="540535">
                  <a:off x="1381495" y="3066767"/>
                  <a:ext cx="432048" cy="1192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3" name="92 Rectángulo redondeado">
                  <a:extLst>
                    <a:ext uri="{FF2B5EF4-FFF2-40B4-BE49-F238E27FC236}">
                      <a16:creationId xmlns:a16="http://schemas.microsoft.com/office/drawing/2014/main" id="{8B5A3F9F-44C2-45E5-803F-5A9F80C2341F}"/>
                    </a:ext>
                  </a:extLst>
                </p:cNvPr>
                <p:cNvSpPr/>
                <p:nvPr/>
              </p:nvSpPr>
              <p:spPr>
                <a:xfrm rot="18045320">
                  <a:off x="1657201" y="3914472"/>
                  <a:ext cx="284981" cy="8156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4" name="93 Rectángulo redondeado">
                  <a:extLst>
                    <a:ext uri="{FF2B5EF4-FFF2-40B4-BE49-F238E27FC236}">
                      <a16:creationId xmlns:a16="http://schemas.microsoft.com/office/drawing/2014/main" id="{24EB51DC-0071-46BC-8D09-CA499EABE432}"/>
                    </a:ext>
                  </a:extLst>
                </p:cNvPr>
                <p:cNvSpPr/>
                <p:nvPr/>
              </p:nvSpPr>
              <p:spPr>
                <a:xfrm rot="670233">
                  <a:off x="1870185" y="4365620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5" name="94 Rectángulo redondeado">
                  <a:extLst>
                    <a:ext uri="{FF2B5EF4-FFF2-40B4-BE49-F238E27FC236}">
                      <a16:creationId xmlns:a16="http://schemas.microsoft.com/office/drawing/2014/main" id="{D3AF7B1C-FD51-46DF-84E5-2A707B0FF6B5}"/>
                    </a:ext>
                  </a:extLst>
                </p:cNvPr>
                <p:cNvSpPr/>
                <p:nvPr/>
              </p:nvSpPr>
              <p:spPr>
                <a:xfrm rot="586984">
                  <a:off x="1288249" y="3778014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6" name="95 Rectángulo redondeado">
                  <a:extLst>
                    <a:ext uri="{FF2B5EF4-FFF2-40B4-BE49-F238E27FC236}">
                      <a16:creationId xmlns:a16="http://schemas.microsoft.com/office/drawing/2014/main" id="{64CD6905-3482-430E-9F00-8EC27460980A}"/>
                    </a:ext>
                  </a:extLst>
                </p:cNvPr>
                <p:cNvSpPr/>
                <p:nvPr/>
              </p:nvSpPr>
              <p:spPr>
                <a:xfrm rot="1617681">
                  <a:off x="1064812" y="4538388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7" name="96 Rectángulo redondeado">
                  <a:extLst>
                    <a:ext uri="{FF2B5EF4-FFF2-40B4-BE49-F238E27FC236}">
                      <a16:creationId xmlns:a16="http://schemas.microsoft.com/office/drawing/2014/main" id="{48952E2D-18B6-4DFE-A85B-8092C2981B51}"/>
                    </a:ext>
                  </a:extLst>
                </p:cNvPr>
                <p:cNvSpPr/>
                <p:nvPr/>
              </p:nvSpPr>
              <p:spPr>
                <a:xfrm rot="776786">
                  <a:off x="989911" y="3407562"/>
                  <a:ext cx="165538" cy="65754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8" name="97 Rectángulo redondeado">
                  <a:extLst>
                    <a:ext uri="{FF2B5EF4-FFF2-40B4-BE49-F238E27FC236}">
                      <a16:creationId xmlns:a16="http://schemas.microsoft.com/office/drawing/2014/main" id="{07103097-A750-4E62-8353-9AFFFFEEF92A}"/>
                    </a:ext>
                  </a:extLst>
                </p:cNvPr>
                <p:cNvSpPr/>
                <p:nvPr/>
              </p:nvSpPr>
              <p:spPr>
                <a:xfrm rot="3072962">
                  <a:off x="1250066" y="3001275"/>
                  <a:ext cx="190022" cy="60535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9" name="98 Rectángulo redondeado">
                  <a:extLst>
                    <a:ext uri="{FF2B5EF4-FFF2-40B4-BE49-F238E27FC236}">
                      <a16:creationId xmlns:a16="http://schemas.microsoft.com/office/drawing/2014/main" id="{4664B571-CB92-4754-BF3C-94AC6C2D8346}"/>
                    </a:ext>
                  </a:extLst>
                </p:cNvPr>
                <p:cNvSpPr/>
                <p:nvPr/>
              </p:nvSpPr>
              <p:spPr>
                <a:xfrm rot="19947700">
                  <a:off x="1819080" y="3122177"/>
                  <a:ext cx="219543" cy="64612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0" name="99 Rectángulo redondeado">
                  <a:extLst>
                    <a:ext uri="{FF2B5EF4-FFF2-40B4-BE49-F238E27FC236}">
                      <a16:creationId xmlns:a16="http://schemas.microsoft.com/office/drawing/2014/main" id="{E8AB525E-BB9E-4880-8522-62F1D0A90BCD}"/>
                    </a:ext>
                  </a:extLst>
                </p:cNvPr>
                <p:cNvSpPr/>
                <p:nvPr/>
              </p:nvSpPr>
              <p:spPr>
                <a:xfrm rot="18155882">
                  <a:off x="2177634" y="3531207"/>
                  <a:ext cx="199855" cy="62456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50" name="112 Forma libre">
                <a:extLst>
                  <a:ext uri="{FF2B5EF4-FFF2-40B4-BE49-F238E27FC236}">
                    <a16:creationId xmlns:a16="http://schemas.microsoft.com/office/drawing/2014/main" id="{68B2B58A-FEE2-4253-A653-F9259E210319}"/>
                  </a:ext>
                </a:extLst>
              </p:cNvPr>
              <p:cNvSpPr/>
              <p:nvPr/>
            </p:nvSpPr>
            <p:spPr>
              <a:xfrm>
                <a:off x="6936950" y="6069957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3" name="137 Grupo">
              <a:extLst>
                <a:ext uri="{FF2B5EF4-FFF2-40B4-BE49-F238E27FC236}">
                  <a16:creationId xmlns:a16="http://schemas.microsoft.com/office/drawing/2014/main" id="{0CEB10DA-E917-4ED7-BD79-50EEEAA8B029}"/>
                </a:ext>
              </a:extLst>
            </p:cNvPr>
            <p:cNvGrpSpPr/>
            <p:nvPr/>
          </p:nvGrpSpPr>
          <p:grpSpPr>
            <a:xfrm>
              <a:off x="10590930" y="3159210"/>
              <a:ext cx="307968" cy="461603"/>
              <a:chOff x="6361558" y="5775367"/>
              <a:chExt cx="307021" cy="460182"/>
            </a:xfrm>
          </p:grpSpPr>
          <p:sp>
            <p:nvSpPr>
              <p:cNvPr id="37" name="113 Forma libre">
                <a:extLst>
                  <a:ext uri="{FF2B5EF4-FFF2-40B4-BE49-F238E27FC236}">
                    <a16:creationId xmlns:a16="http://schemas.microsoft.com/office/drawing/2014/main" id="{085EB178-CE50-4A22-A877-29E634EBADC6}"/>
                  </a:ext>
                </a:extLst>
              </p:cNvPr>
              <p:cNvSpPr/>
              <p:nvPr/>
            </p:nvSpPr>
            <p:spPr>
              <a:xfrm flipH="1">
                <a:off x="6361558" y="6059336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38" name="136 Grupo">
                <a:extLst>
                  <a:ext uri="{FF2B5EF4-FFF2-40B4-BE49-F238E27FC236}">
                    <a16:creationId xmlns:a16="http://schemas.microsoft.com/office/drawing/2014/main" id="{DAD021EC-F768-4D30-96D2-6D1F41CA8B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66980" y="5775367"/>
                <a:ext cx="201599" cy="396063"/>
                <a:chOff x="8057583" y="5389667"/>
                <a:chExt cx="610907" cy="1200192"/>
              </a:xfrm>
            </p:grpSpPr>
            <p:sp>
              <p:nvSpPr>
                <p:cNvPr id="39" name="126 Elipse">
                  <a:extLst>
                    <a:ext uri="{FF2B5EF4-FFF2-40B4-BE49-F238E27FC236}">
                      <a16:creationId xmlns:a16="http://schemas.microsoft.com/office/drawing/2014/main" id="{7813E81F-9F85-4673-822B-7A313C89A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0553" y="5389667"/>
                  <a:ext cx="192465" cy="189183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0" name="127 Rectángulo redondeado">
                  <a:extLst>
                    <a:ext uri="{FF2B5EF4-FFF2-40B4-BE49-F238E27FC236}">
                      <a16:creationId xmlns:a16="http://schemas.microsoft.com/office/drawing/2014/main" id="{246C25DA-7D82-4A87-867C-B944463A0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535">
                  <a:off x="8207103" y="5636285"/>
                  <a:ext cx="164970" cy="45546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1" name="128 Rectángulo redondeado">
                  <a:extLst>
                    <a:ext uri="{FF2B5EF4-FFF2-40B4-BE49-F238E27FC236}">
                      <a16:creationId xmlns:a16="http://schemas.microsoft.com/office/drawing/2014/main" id="{F8B95DA8-27D0-4457-8EAC-A440485B6E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90184">
                  <a:off x="8308900" y="6017031"/>
                  <a:ext cx="108816" cy="31145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2" name="129 Rectángulo redondeado">
                  <a:extLst>
                    <a:ext uri="{FF2B5EF4-FFF2-40B4-BE49-F238E27FC236}">
                      <a16:creationId xmlns:a16="http://schemas.microsoft.com/office/drawing/2014/main" id="{9C666A9B-D84D-4446-A670-BE7FF33C22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54628">
                  <a:off x="8354368" y="6269537"/>
                  <a:ext cx="104697" cy="320322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3" name="130 Rectángulo redondeado">
                  <a:extLst>
                    <a:ext uri="{FF2B5EF4-FFF2-40B4-BE49-F238E27FC236}">
                      <a16:creationId xmlns:a16="http://schemas.microsoft.com/office/drawing/2014/main" id="{7EF661D0-6388-4B62-B44D-1A3690B06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1073498">
                  <a:off x="8186711" y="6039585"/>
                  <a:ext cx="108816" cy="27592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4" name="131 Rectángulo redondeado">
                  <a:extLst>
                    <a:ext uri="{FF2B5EF4-FFF2-40B4-BE49-F238E27FC236}">
                      <a16:creationId xmlns:a16="http://schemas.microsoft.com/office/drawing/2014/main" id="{51C0D886-8BA6-449E-B7B8-0AEA8086BC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54231">
                  <a:off x="8150477" y="6251368"/>
                  <a:ext cx="104697" cy="227408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5" name="132 Rectángulo redondeado">
                  <a:extLst>
                    <a:ext uri="{FF2B5EF4-FFF2-40B4-BE49-F238E27FC236}">
                      <a16:creationId xmlns:a16="http://schemas.microsoft.com/office/drawing/2014/main" id="{E056CECE-5996-4F1D-A601-61EB27A341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776786">
                  <a:off x="8057583" y="5766413"/>
                  <a:ext cx="63207" cy="251073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6" name="133 Rectángulo redondeado">
                  <a:extLst>
                    <a:ext uri="{FF2B5EF4-FFF2-40B4-BE49-F238E27FC236}">
                      <a16:creationId xmlns:a16="http://schemas.microsoft.com/office/drawing/2014/main" id="{FA194BEF-0A2E-46D0-8563-8AF8CCEEA2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072962">
                  <a:off x="8156919" y="5611277"/>
                  <a:ext cx="72558" cy="23114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7" name="134 Rectángulo redondeado">
                  <a:extLst>
                    <a:ext uri="{FF2B5EF4-FFF2-40B4-BE49-F238E27FC236}">
                      <a16:creationId xmlns:a16="http://schemas.microsoft.com/office/drawing/2014/main" id="{8D0DB7C8-42D6-4FB6-9632-399089403C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47700">
                  <a:off x="8374187" y="5657444"/>
                  <a:ext cx="83829" cy="24671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8" name="135 Rectángulo redondeado">
                  <a:extLst>
                    <a:ext uri="{FF2B5EF4-FFF2-40B4-BE49-F238E27FC236}">
                      <a16:creationId xmlns:a16="http://schemas.microsoft.com/office/drawing/2014/main" id="{6B49D8D0-918B-4BD0-B2B3-2233A269D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8155882">
                  <a:off x="8511095" y="5813624"/>
                  <a:ext cx="76311" cy="238479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14" name="139 Elipse">
              <a:extLst>
                <a:ext uri="{FF2B5EF4-FFF2-40B4-BE49-F238E27FC236}">
                  <a16:creationId xmlns:a16="http://schemas.microsoft.com/office/drawing/2014/main" id="{B90904C5-F424-45B2-B0A5-8B0ECE79631F}"/>
                </a:ext>
              </a:extLst>
            </p:cNvPr>
            <p:cNvSpPr/>
            <p:nvPr/>
          </p:nvSpPr>
          <p:spPr>
            <a:xfrm>
              <a:off x="9783689" y="1901348"/>
              <a:ext cx="678650" cy="1336150"/>
            </a:xfrm>
            <a:custGeom>
              <a:avLst/>
              <a:gdLst>
                <a:gd name="connsiteX0" fmla="*/ 0 w 1296109"/>
                <a:gd name="connsiteY0" fmla="*/ 637958 h 1275915"/>
                <a:gd name="connsiteX1" fmla="*/ 648055 w 1296109"/>
                <a:gd name="connsiteY1" fmla="*/ 0 h 1275915"/>
                <a:gd name="connsiteX2" fmla="*/ 1296110 w 1296109"/>
                <a:gd name="connsiteY2" fmla="*/ 637958 h 1275915"/>
                <a:gd name="connsiteX3" fmla="*/ 648055 w 1296109"/>
                <a:gd name="connsiteY3" fmla="*/ 1275916 h 1275915"/>
                <a:gd name="connsiteX4" fmla="*/ 0 w 1296109"/>
                <a:gd name="connsiteY4" fmla="*/ 637958 h 1275915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4" fmla="*/ 91440 w 1296110"/>
                <a:gd name="connsiteY4" fmla="*/ 729398 h 1275916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0" fmla="*/ 0 w 648055"/>
                <a:gd name="connsiteY0" fmla="*/ 0 h 1275916"/>
                <a:gd name="connsiteX1" fmla="*/ 648055 w 648055"/>
                <a:gd name="connsiteY1" fmla="*/ 637958 h 1275916"/>
                <a:gd name="connsiteX2" fmla="*/ 0 w 648055"/>
                <a:gd name="connsiteY2" fmla="*/ 1275916 h 12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55" h="1275916">
                  <a:moveTo>
                    <a:pt x="0" y="0"/>
                  </a:moveTo>
                  <a:cubicBezTo>
                    <a:pt x="357911" y="0"/>
                    <a:pt x="648055" y="285624"/>
                    <a:pt x="648055" y="637958"/>
                  </a:cubicBezTo>
                  <a:cubicBezTo>
                    <a:pt x="648055" y="990292"/>
                    <a:pt x="357911" y="1275916"/>
                    <a:pt x="0" y="1275916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 b="1" dirty="0"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144 Conector recto de flecha">
              <a:extLst>
                <a:ext uri="{FF2B5EF4-FFF2-40B4-BE49-F238E27FC236}">
                  <a16:creationId xmlns:a16="http://schemas.microsoft.com/office/drawing/2014/main" id="{0D04C8F8-5B65-444C-93C3-DC8292302AB9}"/>
                </a:ext>
              </a:extLst>
            </p:cNvPr>
            <p:cNvCxnSpPr/>
            <p:nvPr/>
          </p:nvCxnSpPr>
          <p:spPr>
            <a:xfrm flipV="1">
              <a:off x="9617116" y="2322814"/>
              <a:ext cx="1221763" cy="253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48 Conector recto de flecha">
              <a:extLst>
                <a:ext uri="{FF2B5EF4-FFF2-40B4-BE49-F238E27FC236}">
                  <a16:creationId xmlns:a16="http://schemas.microsoft.com/office/drawing/2014/main" id="{091A0961-5940-4BC4-9E84-E28470ED239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9617116" y="1931035"/>
              <a:ext cx="980087" cy="6453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50 Conector recto de flecha">
              <a:extLst>
                <a:ext uri="{FF2B5EF4-FFF2-40B4-BE49-F238E27FC236}">
                  <a16:creationId xmlns:a16="http://schemas.microsoft.com/office/drawing/2014/main" id="{A9770699-9E2C-4996-9887-1137F1025EE9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9617116" y="1729515"/>
              <a:ext cx="550324" cy="8468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54 Conector recto de flecha">
              <a:extLst>
                <a:ext uri="{FF2B5EF4-FFF2-40B4-BE49-F238E27FC236}">
                  <a16:creationId xmlns:a16="http://schemas.microsoft.com/office/drawing/2014/main" id="{7F211014-0295-4522-84B7-1CA80E642506}"/>
                </a:ext>
              </a:extLst>
            </p:cNvPr>
            <p:cNvCxnSpPr>
              <a:endCxn id="81" idx="2"/>
            </p:cNvCxnSpPr>
            <p:nvPr/>
          </p:nvCxnSpPr>
          <p:spPr>
            <a:xfrm>
              <a:off x="9617116" y="2576350"/>
              <a:ext cx="1272377" cy="2252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61 Conector recto de flecha">
              <a:extLst>
                <a:ext uri="{FF2B5EF4-FFF2-40B4-BE49-F238E27FC236}">
                  <a16:creationId xmlns:a16="http://schemas.microsoft.com/office/drawing/2014/main" id="{EFB7A389-9891-4837-881A-05516FC7B566}"/>
                </a:ext>
              </a:extLst>
            </p:cNvPr>
            <p:cNvCxnSpPr/>
            <p:nvPr/>
          </p:nvCxnSpPr>
          <p:spPr>
            <a:xfrm>
              <a:off x="9617116" y="2576350"/>
              <a:ext cx="1099333" cy="7086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63 Conector recto de flecha">
              <a:extLst>
                <a:ext uri="{FF2B5EF4-FFF2-40B4-BE49-F238E27FC236}">
                  <a16:creationId xmlns:a16="http://schemas.microsoft.com/office/drawing/2014/main" id="{3E6091D3-C6F5-474A-9773-837829B1C40F}"/>
                </a:ext>
              </a:extLst>
            </p:cNvPr>
            <p:cNvCxnSpPr>
              <a:endCxn id="70" idx="3"/>
            </p:cNvCxnSpPr>
            <p:nvPr/>
          </p:nvCxnSpPr>
          <p:spPr>
            <a:xfrm>
              <a:off x="9617116" y="2576350"/>
              <a:ext cx="675861" cy="10585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6 Grupo">
              <a:extLst>
                <a:ext uri="{FF2B5EF4-FFF2-40B4-BE49-F238E27FC236}">
                  <a16:creationId xmlns:a16="http://schemas.microsoft.com/office/drawing/2014/main" id="{75DE7DFE-8A8D-4BBD-A9B8-6AD41B66600F}"/>
                </a:ext>
              </a:extLst>
            </p:cNvPr>
            <p:cNvGrpSpPr/>
            <p:nvPr/>
          </p:nvGrpSpPr>
          <p:grpSpPr>
            <a:xfrm>
              <a:off x="3385165" y="1522203"/>
              <a:ext cx="695900" cy="1767394"/>
              <a:chOff x="6668030" y="1124744"/>
              <a:chExt cx="1177113" cy="2989543"/>
            </a:xfrm>
            <a:effectLst>
              <a:reflection blurRad="6350" stA="52000" endA="300" endPos="16000" dir="5400000" sy="-100000" algn="bl" rotWithShape="0"/>
            </a:effectLst>
          </p:grpSpPr>
          <p:grpSp>
            <p:nvGrpSpPr>
              <p:cNvPr id="27" name="7 Grupo">
                <a:extLst>
                  <a:ext uri="{FF2B5EF4-FFF2-40B4-BE49-F238E27FC236}">
                    <a16:creationId xmlns:a16="http://schemas.microsoft.com/office/drawing/2014/main" id="{355DF35D-0BAF-4A50-80B1-399DDAA9C020}"/>
                  </a:ext>
                </a:extLst>
              </p:cNvPr>
              <p:cNvGrpSpPr/>
              <p:nvPr/>
            </p:nvGrpSpPr>
            <p:grpSpPr>
              <a:xfrm>
                <a:off x="6668030" y="1124744"/>
                <a:ext cx="1177113" cy="2989543"/>
                <a:chOff x="3563888" y="2060848"/>
                <a:chExt cx="1447800" cy="3677013"/>
              </a:xfrm>
            </p:grpSpPr>
            <p:sp>
              <p:nvSpPr>
                <p:cNvPr id="30" name="10 Elipse">
                  <a:extLst>
                    <a:ext uri="{FF2B5EF4-FFF2-40B4-BE49-F238E27FC236}">
                      <a16:creationId xmlns:a16="http://schemas.microsoft.com/office/drawing/2014/main" id="{1C3F79A6-CA2B-422C-8931-B3FE034F904A}"/>
                    </a:ext>
                  </a:extLst>
                </p:cNvPr>
                <p:cNvSpPr/>
                <p:nvPr/>
              </p:nvSpPr>
              <p:spPr>
                <a:xfrm>
                  <a:off x="3983664" y="2060848"/>
                  <a:ext cx="608248" cy="57606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1" name="11 Rectángulo redondeado">
                  <a:extLst>
                    <a:ext uri="{FF2B5EF4-FFF2-40B4-BE49-F238E27FC236}">
                      <a16:creationId xmlns:a16="http://schemas.microsoft.com/office/drawing/2014/main" id="{1E82CB64-8CF9-4504-B2DC-B151BE990D1D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2" name="12 Rectángulo redondeado">
                  <a:extLst>
                    <a:ext uri="{FF2B5EF4-FFF2-40B4-BE49-F238E27FC236}">
                      <a16:creationId xmlns:a16="http://schemas.microsoft.com/office/drawing/2014/main" id="{8AEA2CA5-5BCB-4349-A853-3D12050DB85A}"/>
                    </a:ext>
                  </a:extLst>
                </p:cNvPr>
                <p:cNvSpPr/>
                <p:nvPr/>
              </p:nvSpPr>
              <p:spPr>
                <a:xfrm>
                  <a:off x="4723656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3" name="13 Rectángulo redondeado">
                  <a:extLst>
                    <a:ext uri="{FF2B5EF4-FFF2-40B4-BE49-F238E27FC236}">
                      <a16:creationId xmlns:a16="http://schemas.microsoft.com/office/drawing/2014/main" id="{075E591A-E649-4A0C-B417-649A892E9135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1447800" cy="43204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4" name="14 Rectángulo redondeado">
                  <a:extLst>
                    <a:ext uri="{FF2B5EF4-FFF2-40B4-BE49-F238E27FC236}">
                      <a16:creationId xmlns:a16="http://schemas.microsoft.com/office/drawing/2014/main" id="{68DAF51B-EE71-48EA-9A62-AB85D55F426E}"/>
                    </a:ext>
                  </a:extLst>
                </p:cNvPr>
                <p:cNvSpPr/>
                <p:nvPr/>
              </p:nvSpPr>
              <p:spPr>
                <a:xfrm>
                  <a:off x="3923928" y="2783593"/>
                  <a:ext cx="720080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5" name="15 Rectángulo redondeado">
                  <a:extLst>
                    <a:ext uri="{FF2B5EF4-FFF2-40B4-BE49-F238E27FC236}">
                      <a16:creationId xmlns:a16="http://schemas.microsoft.com/office/drawing/2014/main" id="{65E9C7FC-74E7-4C6F-99AA-9462ADB06245}"/>
                    </a:ext>
                  </a:extLst>
                </p:cNvPr>
                <p:cNvSpPr/>
                <p:nvPr/>
              </p:nvSpPr>
              <p:spPr>
                <a:xfrm>
                  <a:off x="3923928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6" name="16 Rectángulo redondeado">
                  <a:extLst>
                    <a:ext uri="{FF2B5EF4-FFF2-40B4-BE49-F238E27FC236}">
                      <a16:creationId xmlns:a16="http://schemas.microsoft.com/office/drawing/2014/main" id="{FE302780-31F2-4D98-AD25-2601C8BC3BB8}"/>
                    </a:ext>
                  </a:extLst>
                </p:cNvPr>
                <p:cNvSpPr/>
                <p:nvPr/>
              </p:nvSpPr>
              <p:spPr>
                <a:xfrm>
                  <a:off x="4355976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28" name="8 Rectángulo redondeado">
                <a:extLst>
                  <a:ext uri="{FF2B5EF4-FFF2-40B4-BE49-F238E27FC236}">
                    <a16:creationId xmlns:a16="http://schemas.microsoft.com/office/drawing/2014/main" id="{712F98BE-F83A-4BDC-9533-7CBE8B24D7DB}"/>
                  </a:ext>
                </a:extLst>
              </p:cNvPr>
              <p:cNvSpPr/>
              <p:nvPr/>
            </p:nvSpPr>
            <p:spPr>
              <a:xfrm>
                <a:off x="6960755" y="2475066"/>
                <a:ext cx="585451" cy="998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9" name="9 Rectángulo redondeado">
                <a:extLst>
                  <a:ext uri="{FF2B5EF4-FFF2-40B4-BE49-F238E27FC236}">
                    <a16:creationId xmlns:a16="http://schemas.microsoft.com/office/drawing/2014/main" id="{70F265DB-D915-4BE8-BAF6-FC6935BC6873}"/>
                  </a:ext>
                </a:extLst>
              </p:cNvPr>
              <p:cNvSpPr/>
              <p:nvPr/>
            </p:nvSpPr>
            <p:spPr>
              <a:xfrm>
                <a:off x="7009321" y="2440546"/>
                <a:ext cx="302703" cy="171151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DA6BB3-1EE2-4E51-B214-A95C0798F25C}"/>
                </a:ext>
              </a:extLst>
            </p:cNvPr>
            <p:cNvSpPr txBox="1"/>
            <p:nvPr/>
          </p:nvSpPr>
          <p:spPr>
            <a:xfrm>
              <a:off x="4749837" y="2788929"/>
              <a:ext cx="871110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Sensing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EB33A8-8509-4E58-98DE-59454476A33A}"/>
                </a:ext>
              </a:extLst>
            </p:cNvPr>
            <p:cNvSpPr txBox="1"/>
            <p:nvPr/>
          </p:nvSpPr>
          <p:spPr>
            <a:xfrm>
              <a:off x="6900355" y="2860925"/>
              <a:ext cx="1432456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Activity images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58C32C6-E4AC-4F41-ADAB-CDF5565A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521" y="2119175"/>
              <a:ext cx="534360" cy="6799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536C77D-2EED-4331-ABF7-00E83274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6009" y="2211396"/>
              <a:ext cx="501068" cy="6375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65D899-3BD6-4711-BD2D-5F7FF219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932" y="2284741"/>
              <a:ext cx="501068" cy="637597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304F8F6-C07D-4AAF-A053-98C31CD6B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064" y="1373738"/>
            <a:ext cx="5335578" cy="281255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IA. Lawal, S. Bano. Deep human activity recognition using wearable sensors. </a:t>
            </a:r>
            <a:r>
              <a:rPr lang="en-US" sz="1600" i="1" dirty="0">
                <a:solidFill>
                  <a:srgbClr val="000000"/>
                </a:solidFill>
              </a:rPr>
              <a:t>PETRA, 2019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091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100-B5A3-43BB-A3A9-1B2A894D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-98321"/>
            <a:ext cx="11794672" cy="1143001"/>
          </a:xfrm>
        </p:spPr>
        <p:txBody>
          <a:bodyPr/>
          <a:lstStyle/>
          <a:p>
            <a:r>
              <a:rPr lang="en-US" sz="2600" dirty="0" err="1"/>
              <a:t>XmoNet</a:t>
            </a:r>
            <a:r>
              <a:rPr lang="en-US" sz="2600" dirty="0"/>
              <a:t>: a Fully Convolutional Network for Cross-Modality MR Image Inference</a:t>
            </a:r>
            <a:endParaRPr lang="en-GB" sz="2600" dirty="0"/>
          </a:p>
        </p:txBody>
      </p:sp>
      <p:pic>
        <p:nvPicPr>
          <p:cNvPr id="44" name="Content Placeholder 43" descr="A picture containing photo&#10;&#10;Description automatically generated">
            <a:extLst>
              <a:ext uri="{FF2B5EF4-FFF2-40B4-BE49-F238E27FC236}">
                <a16:creationId xmlns:a16="http://schemas.microsoft.com/office/drawing/2014/main" id="{1A6166EF-090A-491B-827F-27281F84C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02" y="1267787"/>
            <a:ext cx="5486947" cy="2931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80178-209C-4855-AFA4-0B577620E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6" y="1606553"/>
            <a:ext cx="6034321" cy="20673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4E4F8-3669-4438-9292-1A273584AE0E}"/>
              </a:ext>
            </a:extLst>
          </p:cNvPr>
          <p:cNvGrpSpPr>
            <a:grpSpLocks noChangeAspect="1"/>
          </p:cNvGrpSpPr>
          <p:nvPr/>
        </p:nvGrpSpPr>
        <p:grpSpPr>
          <a:xfrm>
            <a:off x="704996" y="16979094"/>
            <a:ext cx="11376510" cy="6042393"/>
            <a:chOff x="12527113" y="23284939"/>
            <a:chExt cx="16691777" cy="88654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61457B-D021-4CF4-BCA0-8F2F1F9A6D3E}"/>
                </a:ext>
              </a:extLst>
            </p:cNvPr>
            <p:cNvGrpSpPr/>
            <p:nvPr/>
          </p:nvGrpSpPr>
          <p:grpSpPr>
            <a:xfrm>
              <a:off x="12534900" y="23298262"/>
              <a:ext cx="8096250" cy="8829302"/>
              <a:chOff x="12534900" y="23879287"/>
              <a:chExt cx="8096250" cy="88293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84DAAA-A429-4976-9B7A-E19E78B610DE}"/>
                  </a:ext>
                </a:extLst>
              </p:cNvPr>
              <p:cNvGrpSpPr/>
              <p:nvPr/>
            </p:nvGrpSpPr>
            <p:grpSpPr>
              <a:xfrm>
                <a:off x="12624142" y="28787173"/>
                <a:ext cx="7961313" cy="3207576"/>
                <a:chOff x="12708118" y="30363326"/>
                <a:chExt cx="7961313" cy="3207576"/>
              </a:xfrm>
            </p:grpSpPr>
            <p:pic>
              <p:nvPicPr>
                <p:cNvPr id="37" name="Picture 21">
                  <a:extLst>
                    <a:ext uri="{FF2B5EF4-FFF2-40B4-BE49-F238E27FC236}">
                      <a16:creationId xmlns:a16="http://schemas.microsoft.com/office/drawing/2014/main" id="{658B4A07-CD3F-4049-9EB7-18EC0BB89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12708118" y="30363326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4607C2-F47F-4598-9D2C-FD7E80E7AA42}"/>
                    </a:ext>
                  </a:extLst>
                </p:cNvPr>
                <p:cNvSpPr txBox="1"/>
                <p:nvPr/>
              </p:nvSpPr>
              <p:spPr>
                <a:xfrm>
                  <a:off x="12708118" y="33232348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27.78,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0.60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508CD-181B-4F75-ABFD-D3F0D93D3B96}"/>
                  </a:ext>
                </a:extLst>
              </p:cNvPr>
              <p:cNvSpPr/>
              <p:nvPr/>
            </p:nvSpPr>
            <p:spPr>
              <a:xfrm>
                <a:off x="12534900" y="2387928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7AC0F48-47AF-4F13-A84A-5DA7D98EB51A}"/>
                  </a:ext>
                </a:extLst>
              </p:cNvPr>
              <p:cNvGrpSpPr/>
              <p:nvPr/>
            </p:nvGrpSpPr>
            <p:grpSpPr>
              <a:xfrm>
                <a:off x="12624142" y="24283231"/>
                <a:ext cx="7961313" cy="3248109"/>
                <a:chOff x="12692568" y="23830384"/>
                <a:chExt cx="7961313" cy="3248109"/>
              </a:xfrm>
            </p:grpSpPr>
            <p:pic>
              <p:nvPicPr>
                <p:cNvPr id="35" name="Picture 28">
                  <a:extLst>
                    <a:ext uri="{FF2B5EF4-FFF2-40B4-BE49-F238E27FC236}">
                      <a16:creationId xmlns:a16="http://schemas.microsoft.com/office/drawing/2014/main" id="{19170194-8904-482C-9C88-B16046DBF4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12692568" y="23830384"/>
                  <a:ext cx="7961313" cy="28920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369D9F-6832-4887-A840-63A57CB2AF35}"/>
                    </a:ext>
                  </a:extLst>
                </p:cNvPr>
                <p:cNvSpPr txBox="1"/>
                <p:nvPr/>
              </p:nvSpPr>
              <p:spPr>
                <a:xfrm>
                  <a:off x="12692568" y="26739939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30.75,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0.76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9D2654-169F-4A8E-AF17-E17E2EE6FB3E}"/>
                  </a:ext>
                </a:extLst>
              </p:cNvPr>
              <p:cNvSpPr/>
              <p:nvPr/>
            </p:nvSpPr>
            <p:spPr>
              <a:xfrm>
                <a:off x="12534900" y="2829253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A2DE7E-547C-4CEB-8113-5AF3126FB688}"/>
                </a:ext>
              </a:extLst>
            </p:cNvPr>
            <p:cNvGrpSpPr/>
            <p:nvPr/>
          </p:nvGrpSpPr>
          <p:grpSpPr>
            <a:xfrm>
              <a:off x="21076945" y="23321122"/>
              <a:ext cx="8141945" cy="8829302"/>
              <a:chOff x="21076945" y="23902147"/>
              <a:chExt cx="8141945" cy="88293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AE687C-68AF-4F61-A046-55542B6911BD}"/>
                  </a:ext>
                </a:extLst>
              </p:cNvPr>
              <p:cNvGrpSpPr/>
              <p:nvPr/>
            </p:nvGrpSpPr>
            <p:grpSpPr>
              <a:xfrm>
                <a:off x="21196821" y="24295583"/>
                <a:ext cx="7961313" cy="3252902"/>
                <a:chOff x="23828375" y="20122899"/>
                <a:chExt cx="7961313" cy="3252902"/>
              </a:xfrm>
            </p:grpSpPr>
            <p:pic>
              <p:nvPicPr>
                <p:cNvPr id="27" name="Picture 13312">
                  <a:extLst>
                    <a:ext uri="{FF2B5EF4-FFF2-40B4-BE49-F238E27FC236}">
                      <a16:creationId xmlns:a16="http://schemas.microsoft.com/office/drawing/2014/main" id="{0A792153-5285-43B4-830D-907E5BA5E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23828375" y="20122899"/>
                  <a:ext cx="7961312" cy="2892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5BA276-04DA-4321-888A-B0B3AF4C1619}"/>
                    </a:ext>
                  </a:extLst>
                </p:cNvPr>
                <p:cNvSpPr txBox="1"/>
                <p:nvPr/>
              </p:nvSpPr>
              <p:spPr>
                <a:xfrm>
                  <a:off x="23828375" y="23037247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34.13,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0.91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A3296E0-C0E5-4A84-BB9C-A1FCC700E6F7}"/>
                  </a:ext>
                </a:extLst>
              </p:cNvPr>
              <p:cNvGrpSpPr/>
              <p:nvPr/>
            </p:nvGrpSpPr>
            <p:grpSpPr>
              <a:xfrm>
                <a:off x="21076945" y="28404524"/>
                <a:ext cx="8081190" cy="3691825"/>
                <a:chOff x="26565206" y="26203932"/>
                <a:chExt cx="8081190" cy="3691825"/>
              </a:xfrm>
            </p:grpSpPr>
            <p:pic>
              <p:nvPicPr>
                <p:cNvPr id="24" name="Picture 30">
                  <a:extLst>
                    <a:ext uri="{FF2B5EF4-FFF2-40B4-BE49-F238E27FC236}">
                      <a16:creationId xmlns:a16="http://schemas.microsoft.com/office/drawing/2014/main" id="{A80D94A9-7AF6-48E2-90A8-DE873249CC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26685082" y="26694340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13BDA6-C4B7-48E0-AC23-0FB01BDD26BF}"/>
                    </a:ext>
                  </a:extLst>
                </p:cNvPr>
                <p:cNvSpPr txBox="1"/>
                <p:nvPr/>
              </p:nvSpPr>
              <p:spPr>
                <a:xfrm>
                  <a:off x="26565206" y="26203932"/>
                  <a:ext cx="8081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    T1 (input)            T2 (</a:t>
                  </a:r>
                  <a:r>
                    <a:rPr lang="en-US" sz="1600" dirty="0" err="1">
                      <a:latin typeface="+mn-lt"/>
                    </a:rPr>
                    <a:t>groundtruth</a:t>
                  </a:r>
                  <a:r>
                    <a:rPr lang="en-US" sz="1600" dirty="0">
                      <a:latin typeface="+mn-lt"/>
                    </a:rPr>
                    <a:t>)         T2 (predicted)</a:t>
                  </a:r>
                  <a:endParaRPr lang="en-GB" sz="1600" dirty="0">
                    <a:latin typeface="+mn-lt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E415C7-0A14-4F16-B376-41ADD6C0DC4C}"/>
                    </a:ext>
                  </a:extLst>
                </p:cNvPr>
                <p:cNvSpPr txBox="1"/>
                <p:nvPr/>
              </p:nvSpPr>
              <p:spPr>
                <a:xfrm>
                  <a:off x="26685082" y="29557203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31.71,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0.73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AFAF79-8BA0-4C1B-B44F-311E128C7C75}"/>
                  </a:ext>
                </a:extLst>
              </p:cNvPr>
              <p:cNvSpPr/>
              <p:nvPr/>
            </p:nvSpPr>
            <p:spPr>
              <a:xfrm>
                <a:off x="21122640" y="2390214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0DD5AB-5301-41AF-92FD-77450969EB74}"/>
                  </a:ext>
                </a:extLst>
              </p:cNvPr>
              <p:cNvSpPr txBox="1"/>
              <p:nvPr/>
            </p:nvSpPr>
            <p:spPr>
              <a:xfrm>
                <a:off x="21122640" y="32139842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Hippocampus sub-region synthesis</a:t>
                </a:r>
                <a:endParaRPr lang="en-GB" sz="1600" u="sng" dirty="0">
                  <a:latin typeface="+mn-lt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50C6D6-E806-4425-AC1B-3FE53A619293}"/>
                  </a:ext>
                </a:extLst>
              </p:cNvPr>
              <p:cNvSpPr/>
              <p:nvPr/>
            </p:nvSpPr>
            <p:spPr>
              <a:xfrm>
                <a:off x="21122640" y="2831539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06A63A-9454-4282-A876-7D97FD9D882B}"/>
                  </a:ext>
                </a:extLst>
              </p:cNvPr>
              <p:cNvSpPr txBox="1"/>
              <p:nvPr/>
            </p:nvSpPr>
            <p:spPr>
              <a:xfrm>
                <a:off x="21202357" y="27632370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Complete image synthesis</a:t>
                </a:r>
                <a:endParaRPr lang="en-GB" sz="1600" u="sng" dirty="0">
                  <a:latin typeface="+mn-lt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086DD-C4F8-42F9-8D2F-48AE96E0C321}"/>
                </a:ext>
              </a:extLst>
            </p:cNvPr>
            <p:cNvSpPr txBox="1"/>
            <p:nvPr/>
          </p:nvSpPr>
          <p:spPr>
            <a:xfrm>
              <a:off x="12527113" y="23284939"/>
              <a:ext cx="8081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    </a:t>
              </a:r>
              <a:r>
                <a:rPr lang="en-US" sz="1600" dirty="0">
                  <a:latin typeface="+mn-lt"/>
                </a:rPr>
                <a:t>T1 (input)            T2 (</a:t>
              </a:r>
              <a:r>
                <a:rPr lang="en-US" sz="1600" dirty="0" err="1">
                  <a:latin typeface="+mn-lt"/>
                </a:rPr>
                <a:t>groundtruth</a:t>
              </a:r>
              <a:r>
                <a:rPr lang="en-US" sz="1600" dirty="0">
                  <a:latin typeface="+mn-lt"/>
                </a:rPr>
                <a:t>)         T2 (predicted)</a:t>
              </a:r>
              <a:endParaRPr lang="en-GB" sz="2800" dirty="0">
                <a:latin typeface="+mn-l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B49679-300E-41B0-A295-84C88661C832}"/>
              </a:ext>
            </a:extLst>
          </p:cNvPr>
          <p:cNvSpPr txBox="1"/>
          <p:nvPr/>
        </p:nvSpPr>
        <p:spPr>
          <a:xfrm>
            <a:off x="6611402" y="1697909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BBB7D-FE59-40B5-8661-D99618EA8DE1}"/>
              </a:ext>
            </a:extLst>
          </p:cNvPr>
          <p:cNvSpPr txBox="1"/>
          <p:nvPr/>
        </p:nvSpPr>
        <p:spPr>
          <a:xfrm>
            <a:off x="704995" y="2000406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8CA43-73FA-424C-AD28-08E7AEBDE892}"/>
              </a:ext>
            </a:extLst>
          </p:cNvPr>
          <p:cNvSpPr txBox="1"/>
          <p:nvPr/>
        </p:nvSpPr>
        <p:spPr>
          <a:xfrm>
            <a:off x="757396" y="19549687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Complete image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8B4B0-B209-4DE9-A959-8A5830308F56}"/>
              </a:ext>
            </a:extLst>
          </p:cNvPr>
          <p:cNvSpPr txBox="1"/>
          <p:nvPr/>
        </p:nvSpPr>
        <p:spPr>
          <a:xfrm>
            <a:off x="740278" y="22611181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Hippocampus sub-region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9F69DE-701B-4AB8-B1BA-89D9920C43DC}"/>
              </a:ext>
            </a:extLst>
          </p:cNvPr>
          <p:cNvSpPr/>
          <p:nvPr/>
        </p:nvSpPr>
        <p:spPr>
          <a:xfrm>
            <a:off x="265814" y="6174846"/>
            <a:ext cx="11812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M. </a:t>
            </a:r>
            <a:r>
              <a:rPr lang="en-US" sz="1600" dirty="0" err="1">
                <a:solidFill>
                  <a:srgbClr val="000000"/>
                </a:solidFill>
              </a:rPr>
              <a:t>Asad</a:t>
            </a:r>
            <a:r>
              <a:rPr lang="en-US" sz="1600" dirty="0">
                <a:solidFill>
                  <a:srgbClr val="000000"/>
                </a:solidFill>
              </a:rPr>
              <a:t>, A. </a:t>
            </a:r>
            <a:r>
              <a:rPr lang="en-US" sz="1600" dirty="0" err="1">
                <a:solidFill>
                  <a:srgbClr val="000000"/>
                </a:solidFill>
              </a:rPr>
              <a:t>Fetit</a:t>
            </a:r>
            <a:r>
              <a:rPr lang="en-US" sz="1600" dirty="0">
                <a:solidFill>
                  <a:srgbClr val="000000"/>
                </a:solidFill>
              </a:rPr>
              <a:t>, I. Rekik. </a:t>
            </a:r>
            <a:r>
              <a:rPr lang="en-US" sz="1600" dirty="0" err="1">
                <a:solidFill>
                  <a:srgbClr val="000000"/>
                </a:solidFill>
              </a:rPr>
              <a:t>XmoNet</a:t>
            </a:r>
            <a:r>
              <a:rPr lang="en-US" sz="1600" dirty="0">
                <a:solidFill>
                  <a:srgbClr val="000000"/>
                </a:solidFill>
              </a:rPr>
              <a:t>: a Fully Convolutional Network for Cross-Modality MR Image Inference. </a:t>
            </a:r>
            <a:r>
              <a:rPr lang="en-US" sz="1600" i="1" dirty="0">
                <a:solidFill>
                  <a:srgbClr val="000000"/>
                </a:solidFill>
              </a:rPr>
              <a:t>MICCAI PRIME workshop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i="1" dirty="0">
                <a:solidFill>
                  <a:srgbClr val="000000"/>
                </a:solidFill>
              </a:rPr>
              <a:t>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7EB79C1-9360-4C1F-8FA0-C27F4BA1B4C2}"/>
              </a:ext>
            </a:extLst>
          </p:cNvPr>
          <p:cNvSpPr txBox="1">
            <a:spLocks/>
          </p:cNvSpPr>
          <p:nvPr/>
        </p:nvSpPr>
        <p:spPr bwMode="auto">
          <a:xfrm>
            <a:off x="474271" y="4413034"/>
            <a:ext cx="11291601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1800" dirty="0"/>
              <a:t>A deep learning architecture for cross-modality inference </a:t>
            </a:r>
          </a:p>
          <a:p>
            <a:pPr lvl="1"/>
            <a:r>
              <a:rPr lang="en-US" altLang="en-US" sz="1600" dirty="0"/>
              <a:t>Synthesizes a target modality (T2) given a separate source (T1)</a:t>
            </a:r>
            <a:endParaRPr lang="en-US" altLang="en-US" sz="200" kern="0" dirty="0"/>
          </a:p>
          <a:p>
            <a:r>
              <a:rPr lang="en-US" sz="1800" kern="0" dirty="0" err="1"/>
              <a:t>XmoNet</a:t>
            </a:r>
            <a:r>
              <a:rPr lang="en-US" sz="1800" kern="0" dirty="0"/>
              <a:t> </a:t>
            </a:r>
            <a:r>
              <a:rPr lang="en-US" sz="1800" kern="0" dirty="0" err="1"/>
              <a:t>utlilises</a:t>
            </a:r>
            <a:r>
              <a:rPr lang="en-US" sz="1800" kern="0" dirty="0"/>
              <a:t> parallel pathways to encode low- and high-frequency visual features</a:t>
            </a:r>
          </a:p>
          <a:p>
            <a:endParaRPr lang="en-US" sz="500" kern="0" dirty="0"/>
          </a:p>
          <a:p>
            <a:r>
              <a:rPr lang="en-US" sz="1800" kern="0" dirty="0"/>
              <a:t>MNI-HISUB25 dataset used for the validation (dataset: </a:t>
            </a:r>
            <a:r>
              <a:rPr lang="en-US" sz="1800" kern="0" dirty="0">
                <a:hlinkClick r:id="rId9"/>
              </a:rPr>
              <a:t>https://www.nitrc.org/projects/mni-hisub25</a:t>
            </a:r>
            <a:r>
              <a:rPr lang="en-US" sz="1800" kern="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4937597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C1E35-F756-4CCE-902E-614716B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8" y="2275037"/>
            <a:ext cx="11831524" cy="3573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1ED0E-335D-4050-A2A6-39E9EF4E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Interaction Detection using Multimodal Features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9888F-C304-48FD-A535-B29E3153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5748"/>
            <a:ext cx="10972800" cy="1034129"/>
          </a:xfrm>
        </p:spPr>
        <p:txBody>
          <a:bodyPr/>
          <a:lstStyle/>
          <a:p>
            <a:r>
              <a:rPr lang="en-US" sz="1800" dirty="0"/>
              <a:t>Fusion of multimodal features improve the overall focused interaction detection</a:t>
            </a:r>
          </a:p>
          <a:p>
            <a:r>
              <a:rPr lang="en-GB" sz="1800" dirty="0"/>
              <a:t>Released the Multimodal Focused Interaction Dataset for benchmarking </a:t>
            </a:r>
          </a:p>
          <a:p>
            <a:pPr marL="0" indent="0">
              <a:buNone/>
            </a:pPr>
            <a:r>
              <a:rPr lang="en-GB" sz="1800" dirty="0"/>
              <a:t>     (</a:t>
            </a:r>
            <a:r>
              <a:rPr lang="en-GB" sz="1800" dirty="0">
                <a:solidFill>
                  <a:srgbClr val="FF0000"/>
                </a:solidFill>
              </a:rPr>
              <a:t>Dataset: </a:t>
            </a:r>
            <a:r>
              <a:rPr lang="en-GB" sz="1800" dirty="0">
                <a:hlinkClick r:id="rId3"/>
              </a:rPr>
              <a:t>https://cvip.computing.dundee.ac.uk/datasets/focusedinteraction/</a:t>
            </a:r>
            <a:r>
              <a:rPr lang="en-GB" sz="1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6493A-47F1-486D-90F7-6FE4136419E6}"/>
              </a:ext>
            </a:extLst>
          </p:cNvPr>
          <p:cNvSpPr txBox="1"/>
          <p:nvPr/>
        </p:nvSpPr>
        <p:spPr>
          <a:xfrm>
            <a:off x="8873672" y="4216798"/>
            <a:ext cx="612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Learning</a:t>
            </a:r>
          </a:p>
          <a:p>
            <a:pPr algn="ctr"/>
            <a:r>
              <a:rPr lang="en-US" sz="700" dirty="0"/>
              <a:t>(SVM/</a:t>
            </a:r>
          </a:p>
          <a:p>
            <a:pPr algn="ctr"/>
            <a:r>
              <a:rPr lang="en-US" sz="700" dirty="0"/>
              <a:t>LSTM)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EBB-F1FB-4B7C-A42C-A970CEBD6899}"/>
              </a:ext>
            </a:extLst>
          </p:cNvPr>
          <p:cNvSpPr txBox="1"/>
          <p:nvPr/>
        </p:nvSpPr>
        <p:spPr>
          <a:xfrm>
            <a:off x="8873672" y="2386413"/>
            <a:ext cx="2135853" cy="8119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HOG:    Histogram of Oriented Gradient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KLT:      </a:t>
            </a:r>
            <a:r>
              <a:rPr lang="en-GB" sz="800" dirty="0" err="1">
                <a:latin typeface="Calibri" panose="020F0502020204030204" pitchFamily="34" charset="0"/>
              </a:rPr>
              <a:t>Kanade</a:t>
            </a:r>
            <a:r>
              <a:rPr lang="en-GB" sz="800" dirty="0">
                <a:latin typeface="Calibri" panose="020F0502020204030204" pitchFamily="34" charset="0"/>
              </a:rPr>
              <a:t>-Lucas-</a:t>
            </a:r>
            <a:r>
              <a:rPr lang="en-GB" sz="800" dirty="0" err="1">
                <a:latin typeface="Calibri" panose="020F0502020204030204" pitchFamily="34" charset="0"/>
              </a:rPr>
              <a:t>Tomasi</a:t>
            </a:r>
            <a:r>
              <a:rPr lang="en-GB" sz="800" dirty="0">
                <a:latin typeface="Calibri" panose="020F0502020204030204" pitchFamily="34" charset="0"/>
              </a:rPr>
              <a:t> Tracker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HOOF:  Histogram of Oriented Optical Flow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VAD:     Voice Activity Detection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29924A-1CE4-4EF8-851D-977311CEE67D}"/>
              </a:ext>
            </a:extLst>
          </p:cNvPr>
          <p:cNvSpPr/>
          <p:nvPr/>
        </p:nvSpPr>
        <p:spPr>
          <a:xfrm>
            <a:off x="265814" y="5968012"/>
            <a:ext cx="11812772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</a:t>
            </a:r>
            <a:r>
              <a:rPr lang="en-US" sz="1600" i="1" dirty="0">
                <a:solidFill>
                  <a:srgbClr val="000000"/>
                </a:solidFill>
              </a:rPr>
              <a:t>et al.</a:t>
            </a:r>
            <a:r>
              <a:rPr lang="en-US" sz="1600" dirty="0">
                <a:solidFill>
                  <a:srgbClr val="000000"/>
                </a:solidFill>
              </a:rPr>
              <a:t>. Multimodal Egocentric Analysis of Focused Interactions. </a:t>
            </a:r>
            <a:r>
              <a:rPr lang="nl-NL" sz="1600" i="1" dirty="0"/>
              <a:t>IEEE Access, Vol. 6, 2018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 Bano, </a:t>
            </a:r>
            <a:r>
              <a:rPr lang="en-US" sz="1600" i="1" dirty="0">
                <a:solidFill>
                  <a:srgbClr val="000000"/>
                </a:solidFill>
              </a:rPr>
              <a:t>et al.. Finding Time Together: Detection and Classification of Focused Interaction in Egocentric Video, ICCV EPIC workshop 2017</a:t>
            </a:r>
          </a:p>
        </p:txBody>
      </p:sp>
    </p:spTree>
    <p:extLst>
      <p:ext uri="{BB962C8B-B14F-4D97-AF65-F5344CB8AC3E}">
        <p14:creationId xmlns:p14="http://schemas.microsoft.com/office/powerpoint/2010/main" val="194297896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88" y="-133742"/>
            <a:ext cx="11069859" cy="1143001"/>
          </a:xfrm>
        </p:spPr>
        <p:txBody>
          <a:bodyPr/>
          <a:lstStyle/>
          <a:p>
            <a:pPr algn="ctr"/>
            <a:r>
              <a:rPr lang="en-US" sz="3100" dirty="0"/>
              <a:t>Deep Learning-based Anatomical Site Classification for Upper Gastrointestinal Endoscopy</a:t>
            </a:r>
            <a:endParaRPr lang="en-GB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8C96-48A9-4FF4-B7DD-9D7CE386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65" y="1656524"/>
            <a:ext cx="9665054" cy="474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079546"/>
            <a:ext cx="11737355" cy="1138773"/>
          </a:xfrm>
        </p:spPr>
        <p:txBody>
          <a:bodyPr/>
          <a:lstStyle/>
          <a:p>
            <a:r>
              <a:rPr lang="en-GB" sz="2000" dirty="0"/>
              <a:t>Proposed guideline has </a:t>
            </a:r>
            <a:r>
              <a:rPr lang="en-US" sz="2000" dirty="0"/>
              <a:t>3 more landmarks than the British guideline</a:t>
            </a:r>
          </a:p>
          <a:p>
            <a:r>
              <a:rPr lang="en-US" sz="2000" dirty="0"/>
              <a:t>Enables automatic photo-documentation of upper GI endoscopy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257835"/>
            <a:ext cx="1116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Q. He, S. Bano, O. F. Ahmad, B. Yang, X. Chen, P. </a:t>
            </a:r>
            <a:r>
              <a:rPr lang="en-GB" sz="1400" dirty="0" err="1">
                <a:latin typeface="Arial" pitchFamily="34" charset="0"/>
              </a:rPr>
              <a:t>Valdastri</a:t>
            </a:r>
            <a:r>
              <a:rPr lang="en-GB" sz="1400" dirty="0">
                <a:latin typeface="Arial" pitchFamily="34" charset="0"/>
              </a:rPr>
              <a:t>, D. </a:t>
            </a:r>
            <a:r>
              <a:rPr lang="en-GB" sz="1400" dirty="0" err="1">
                <a:latin typeface="Arial" pitchFamily="34" charset="0"/>
              </a:rPr>
              <a:t>Stoyanov</a:t>
            </a:r>
            <a:r>
              <a:rPr lang="en-GB" sz="1400" dirty="0">
                <a:latin typeface="Arial" pitchFamily="34" charset="0"/>
              </a:rPr>
              <a:t>, S. </a:t>
            </a:r>
            <a:r>
              <a:rPr lang="en-GB" sz="1400" dirty="0" err="1">
                <a:latin typeface="Arial" pitchFamily="34" charset="0"/>
              </a:rPr>
              <a:t>Zuo</a:t>
            </a:r>
            <a:r>
              <a:rPr lang="en-GB" sz="1400" dirty="0">
                <a:latin typeface="Arial" pitchFamily="34" charset="0"/>
              </a:rPr>
              <a:t>, Deep Learning Based Anatomical Site Classification for Upper Gastrointestinal Endoscopy, </a:t>
            </a:r>
            <a:r>
              <a:rPr lang="en-GB" sz="1400" i="1" dirty="0">
                <a:latin typeface="Arial" pitchFamily="34" charset="0"/>
              </a:rPr>
              <a:t>IJCARS</a:t>
            </a:r>
            <a:r>
              <a:rPr lang="en-GB" sz="1400" dirty="0">
                <a:latin typeface="Arial" pitchFamily="34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05478734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9259"/>
          </a:xfrm>
        </p:spPr>
        <p:txBody>
          <a:bodyPr/>
          <a:lstStyle/>
          <a:p>
            <a:pPr algn="ctr"/>
            <a:r>
              <a:rPr lang="en-US" sz="3000" dirty="0"/>
              <a:t>Smooth Path Planning for a Biologically-Inspired Neurosurgical 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357099"/>
            <a:ext cx="6533946" cy="1766637"/>
          </a:xfrm>
        </p:spPr>
        <p:txBody>
          <a:bodyPr/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Optimal path finder that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Respect the mechanical constraints of the probe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Minimizes the risk through obstacle avoidance</a:t>
            </a:r>
          </a:p>
          <a:p>
            <a:r>
              <a:rPr lang="en-US" sz="2000" dirty="0"/>
              <a:t>Gradient-based method for curvature optimization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461643"/>
            <a:ext cx="11161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S. Bano, </a:t>
            </a:r>
            <a:r>
              <a:rPr lang="es-ES" sz="1400" dirty="0"/>
              <a:t>S. Y. </a:t>
            </a:r>
            <a:r>
              <a:rPr lang="es-ES" sz="1400" dirty="0" err="1"/>
              <a:t>Ko</a:t>
            </a:r>
            <a:r>
              <a:rPr lang="es-ES" sz="1400" dirty="0"/>
              <a:t> and F. </a:t>
            </a:r>
            <a:r>
              <a:rPr lang="es-ES" sz="1400" dirty="0" err="1"/>
              <a:t>Rodriguez</a:t>
            </a:r>
            <a:r>
              <a:rPr lang="es-ES" sz="1400" dirty="0"/>
              <a:t> y Baena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US" sz="1400" dirty="0"/>
              <a:t>Smooth Path Planning for a Biologically-Inspired Neurosurgical Probe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GB" sz="1400" i="1" dirty="0">
                <a:latin typeface="Arial" pitchFamily="34" charset="0"/>
              </a:rPr>
              <a:t>EMBC</a:t>
            </a:r>
            <a:r>
              <a:rPr lang="en-GB" sz="1400" dirty="0">
                <a:latin typeface="Arial" pitchFamily="34" charset="0"/>
              </a:rPr>
              <a:t>, 2012</a:t>
            </a:r>
          </a:p>
        </p:txBody>
      </p:sp>
      <p:pic>
        <p:nvPicPr>
          <p:cNvPr id="7" name="Picture 3" descr="F:\thesis work\06042011 thesis paper draft2\figures\chap2sting12.PNG">
            <a:extLst>
              <a:ext uri="{FF2B5EF4-FFF2-40B4-BE49-F238E27FC236}">
                <a16:creationId xmlns:a16="http://schemas.microsoft.com/office/drawing/2014/main" id="{75A79029-45A6-492B-BD28-A7C4EBDB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50" y="1052234"/>
            <a:ext cx="6241179" cy="17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:\thesis work\06042011 thesis paper draft2\figures\chap2sting5.PNG">
            <a:extLst>
              <a:ext uri="{FF2B5EF4-FFF2-40B4-BE49-F238E27FC236}">
                <a16:creationId xmlns:a16="http://schemas.microsoft.com/office/drawing/2014/main" id="{25C2CA08-5AC1-4999-88DF-5AC8F342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47" y="3231279"/>
            <a:ext cx="3434211" cy="144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6EDA02-3F94-48F6-A8C8-AD9DCF14E671}"/>
              </a:ext>
            </a:extLst>
          </p:cNvPr>
          <p:cNvSpPr/>
          <p:nvPr/>
        </p:nvSpPr>
        <p:spPr>
          <a:xfrm>
            <a:off x="8363805" y="4650861"/>
            <a:ext cx="3434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Flexible probe in gelatine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3E0AA-E040-4252-9323-681E819DA3E6}"/>
              </a:ext>
            </a:extLst>
          </p:cNvPr>
          <p:cNvSpPr/>
          <p:nvPr/>
        </p:nvSpPr>
        <p:spPr>
          <a:xfrm>
            <a:off x="6826827" y="2665187"/>
            <a:ext cx="517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System architecture of the flexible probe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7F1E750-B842-4A6A-BAAD-20E8E1E04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24474" r="6250" b="27308"/>
          <a:stretch/>
        </p:blipFill>
        <p:spPr bwMode="auto">
          <a:xfrm>
            <a:off x="169828" y="3146016"/>
            <a:ext cx="8193977" cy="278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F4524D-FE70-44A5-823D-3F37538DDE25}"/>
              </a:ext>
            </a:extLst>
          </p:cNvPr>
          <p:cNvSpPr/>
          <p:nvPr/>
        </p:nvSpPr>
        <p:spPr>
          <a:xfrm>
            <a:off x="169828" y="5758441"/>
            <a:ext cx="2562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Shortest 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597AC-04E3-4A8C-838B-AF9BC7925445}"/>
              </a:ext>
            </a:extLst>
          </p:cNvPr>
          <p:cNvSpPr/>
          <p:nvPr/>
        </p:nvSpPr>
        <p:spPr>
          <a:xfrm>
            <a:off x="2556163" y="5758441"/>
            <a:ext cx="3073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maximum clearance from the obstacle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4F8C8-039A-438B-B969-D3C7F7062F6A}"/>
              </a:ext>
            </a:extLst>
          </p:cNvPr>
          <p:cNvSpPr/>
          <p:nvPr/>
        </p:nvSpPr>
        <p:spPr>
          <a:xfrm>
            <a:off x="5636852" y="5758441"/>
            <a:ext cx="256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minimum risk</a:t>
            </a:r>
          </a:p>
        </p:txBody>
      </p:sp>
      <p:pic>
        <p:nvPicPr>
          <p:cNvPr id="15" name="Picture 8" descr="F:\thesis work\06042011 thesis paper draft2\figures\chap4_riskmap2.png">
            <a:extLst>
              <a:ext uri="{FF2B5EF4-FFF2-40B4-BE49-F238E27FC236}">
                <a16:creationId xmlns:a16="http://schemas.microsoft.com/office/drawing/2014/main" id="{F5E4A971-EBDC-4A6C-B524-396083C51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3" t="39596"/>
          <a:stretch/>
        </p:blipFill>
        <p:spPr bwMode="auto">
          <a:xfrm>
            <a:off x="8207029" y="5307136"/>
            <a:ext cx="1350819" cy="11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RC logo.jpg">
            <a:extLst>
              <a:ext uri="{FF2B5EF4-FFF2-40B4-BE49-F238E27FC236}">
                <a16:creationId xmlns:a16="http://schemas.microsoft.com/office/drawing/2014/main" id="{8AB9E6D9-A70A-41C6-8B5B-A78A80D72B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08733" y="5331988"/>
            <a:ext cx="875693" cy="837935"/>
          </a:xfrm>
          <a:prstGeom prst="rect">
            <a:avLst/>
          </a:prstGeom>
        </p:spPr>
      </p:pic>
      <p:pic>
        <p:nvPicPr>
          <p:cNvPr id="17" name="Picture 16" descr="Mim Logo">
            <a:extLst>
              <a:ext uri="{FF2B5EF4-FFF2-40B4-BE49-F238E27FC236}">
                <a16:creationId xmlns:a16="http://schemas.microsoft.com/office/drawing/2014/main" id="{140B581E-B72C-4385-9F7F-9008C280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81885" y="6302629"/>
            <a:ext cx="669862" cy="35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IMP_ML_2CS_PS">
            <a:extLst>
              <a:ext uri="{FF2B5EF4-FFF2-40B4-BE49-F238E27FC236}">
                <a16:creationId xmlns:a16="http://schemas.microsoft.com/office/drawing/2014/main" id="{1BF74362-9D0F-4704-9D7F-6459063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572102" y="5531949"/>
            <a:ext cx="1626192" cy="48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847927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98" y="0"/>
            <a:ext cx="11743669" cy="1143001"/>
          </a:xfrm>
        </p:spPr>
        <p:txBody>
          <a:bodyPr/>
          <a:lstStyle/>
          <a:p>
            <a:r>
              <a:rPr lang="en-US" sz="2800" dirty="0"/>
              <a:t>Deep Human Activity Recognition with </a:t>
            </a:r>
            <a:r>
              <a:rPr lang="en-US" sz="2800" dirty="0" err="1"/>
              <a:t>Localisation</a:t>
            </a:r>
            <a:r>
              <a:rPr lang="en-US" sz="2800" dirty="0"/>
              <a:t> of Wearable Sensors</a:t>
            </a:r>
            <a:endParaRPr lang="en-GB" sz="28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IA. Lawal, S. Bano. </a:t>
            </a:r>
            <a:r>
              <a:rPr lang="en-US" sz="1600" dirty="0"/>
              <a:t>Deep Human Activity Recognition with </a:t>
            </a:r>
            <a:r>
              <a:rPr lang="en-US" sz="1600" dirty="0" err="1"/>
              <a:t>Localisation</a:t>
            </a:r>
            <a:r>
              <a:rPr lang="en-US" sz="1600" dirty="0"/>
              <a:t> of Wearable Sensors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i="1" dirty="0">
                <a:solidFill>
                  <a:srgbClr val="000000"/>
                </a:solidFill>
              </a:rPr>
              <a:t>IEEE Access, 2020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3" name="Picture 10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605E34-0A73-4478-A29C-99535354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1" y="1767496"/>
            <a:ext cx="971550" cy="230505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C34D4-5BFF-4A9F-B8AF-6171BEC183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r="54585" b="51666"/>
          <a:stretch/>
        </p:blipFill>
        <p:spPr>
          <a:xfrm>
            <a:off x="2333181" y="1504556"/>
            <a:ext cx="1741504" cy="148377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CE0DB92D-275D-4EA3-85C4-34E01746BEBB}"/>
              </a:ext>
            </a:extLst>
          </p:cNvPr>
          <p:cNvSpPr/>
          <p:nvPr/>
        </p:nvSpPr>
        <p:spPr>
          <a:xfrm>
            <a:off x="361498" y="4063745"/>
            <a:ext cx="1878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Motion sensors at location</a:t>
            </a:r>
          </a:p>
          <a:p>
            <a:r>
              <a:rPr lang="en-US" sz="1200" b="0" i="0" dirty="0">
                <a:effectLst/>
              </a:rPr>
              <a:t>(a) Head	(e) Wrist</a:t>
            </a:r>
          </a:p>
          <a:p>
            <a:r>
              <a:rPr lang="en-US" sz="1200" dirty="0"/>
              <a:t>(b) C</a:t>
            </a:r>
            <a:r>
              <a:rPr lang="en-US" sz="1200" b="0" i="0" dirty="0">
                <a:effectLst/>
              </a:rPr>
              <a:t>hest	(f) Thigh</a:t>
            </a:r>
          </a:p>
          <a:p>
            <a:r>
              <a:rPr lang="en-US" sz="1200" dirty="0"/>
              <a:t>(c) A</a:t>
            </a:r>
            <a:r>
              <a:rPr lang="en-US" sz="1200" b="0" i="0" dirty="0">
                <a:effectLst/>
              </a:rPr>
              <a:t>rm	(g) Shin</a:t>
            </a:r>
          </a:p>
          <a:p>
            <a:r>
              <a:rPr lang="en-US" sz="1200" dirty="0"/>
              <a:t>(d) W</a:t>
            </a:r>
            <a:r>
              <a:rPr lang="en-US" sz="1200" b="0" i="0" dirty="0">
                <a:effectLst/>
              </a:rPr>
              <a:t>aist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1A41E6-B50F-4A35-B93D-84C1EC35D2A2}"/>
              </a:ext>
            </a:extLst>
          </p:cNvPr>
          <p:cNvGrpSpPr/>
          <p:nvPr/>
        </p:nvGrpSpPr>
        <p:grpSpPr>
          <a:xfrm>
            <a:off x="4355160" y="1419116"/>
            <a:ext cx="1923550" cy="3654405"/>
            <a:chOff x="4796226" y="764541"/>
            <a:chExt cx="1923550" cy="365440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96AA8F1-FF02-43B7-A6A8-306CCE9E9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9406" r="74135"/>
            <a:stretch/>
          </p:blipFill>
          <p:spPr>
            <a:xfrm>
              <a:off x="4796226" y="2451986"/>
              <a:ext cx="1755115" cy="155077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117E726-CEC6-450E-BE26-0C293961A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209" r="74135" b="50862"/>
            <a:stretch/>
          </p:blipFill>
          <p:spPr>
            <a:xfrm>
              <a:off x="4796226" y="765244"/>
              <a:ext cx="1755116" cy="1639933"/>
            </a:xfrm>
            <a:prstGeom prst="rect">
              <a:avLst/>
            </a:prstGeom>
          </p:spPr>
        </p:pic>
        <p:sp>
          <p:nvSpPr>
            <p:cNvPr id="109" name="48 Rectángulo redondeado">
              <a:extLst>
                <a:ext uri="{FF2B5EF4-FFF2-40B4-BE49-F238E27FC236}">
                  <a16:creationId xmlns:a16="http://schemas.microsoft.com/office/drawing/2014/main" id="{E5C19F04-AD80-4BE6-A44D-E3AA16A26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2424" y="764541"/>
              <a:ext cx="1807352" cy="3654405"/>
            </a:xfrm>
            <a:prstGeom prst="roundRect">
              <a:avLst>
                <a:gd name="adj" fmla="val 8472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r>
                <a:rPr lang="en-GB" sz="1600" b="1" dirty="0">
                  <a:ea typeface="Verdana" pitchFamily="34" charset="0"/>
                  <a:cs typeface="Verdana" pitchFamily="34" charset="0"/>
                </a:rPr>
                <a:t>Activity Image Generation</a:t>
              </a:r>
            </a:p>
          </p:txBody>
        </p:sp>
      </p:grpSp>
      <p:pic>
        <p:nvPicPr>
          <p:cNvPr id="110" name="Picture 10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A3AE5-DE1A-4A8D-B7C2-4CED6FD8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48107" r="54585"/>
          <a:stretch/>
        </p:blipFill>
        <p:spPr>
          <a:xfrm>
            <a:off x="2333181" y="3169509"/>
            <a:ext cx="1741504" cy="1592996"/>
          </a:xfrm>
          <a:prstGeom prst="rect">
            <a:avLst/>
          </a:prstGeom>
        </p:spPr>
      </p:pic>
      <p:sp>
        <p:nvSpPr>
          <p:cNvPr id="111" name="48 Rectángulo redondeado">
            <a:extLst>
              <a:ext uri="{FF2B5EF4-FFF2-40B4-BE49-F238E27FC236}">
                <a16:creationId xmlns:a16="http://schemas.microsoft.com/office/drawing/2014/main" id="{AABA741D-CD33-404B-AE67-2F14145ABEEC}"/>
              </a:ext>
            </a:extLst>
          </p:cNvPr>
          <p:cNvSpPr>
            <a:spLocks noChangeAspect="1"/>
          </p:cNvSpPr>
          <p:nvPr/>
        </p:nvSpPr>
        <p:spPr>
          <a:xfrm>
            <a:off x="2176550" y="1422520"/>
            <a:ext cx="2046799" cy="3654406"/>
          </a:xfrm>
          <a:prstGeom prst="roundRect">
            <a:avLst>
              <a:gd name="adj" fmla="val 6177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b="1" dirty="0">
                <a:ea typeface="Verdana" pitchFamily="34" charset="0"/>
                <a:cs typeface="Verdana" pitchFamily="34" charset="0"/>
              </a:rPr>
              <a:t>Motion Signals</a:t>
            </a:r>
            <a:endParaRPr lang="en-GB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D98BDD15-55B8-4570-A46C-581728414A73}"/>
              </a:ext>
            </a:extLst>
          </p:cNvPr>
          <p:cNvSpPr/>
          <p:nvPr/>
        </p:nvSpPr>
        <p:spPr>
          <a:xfrm>
            <a:off x="4121877" y="2321378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BDCDC3B-04B5-4ED8-A4BB-8C5EFEA42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r="10250"/>
          <a:stretch/>
        </p:blipFill>
        <p:spPr>
          <a:xfrm>
            <a:off x="6648221" y="1468200"/>
            <a:ext cx="3521864" cy="3276725"/>
          </a:xfrm>
          <a:prstGeom prst="rect">
            <a:avLst/>
          </a:prstGeom>
        </p:spPr>
      </p:pic>
      <p:sp>
        <p:nvSpPr>
          <p:cNvPr id="114" name="48 Rectángulo redondeado">
            <a:extLst>
              <a:ext uri="{FF2B5EF4-FFF2-40B4-BE49-F238E27FC236}">
                <a16:creationId xmlns:a16="http://schemas.microsoft.com/office/drawing/2014/main" id="{4BF08360-3E2C-4BDA-A3C0-AC792BECB369}"/>
              </a:ext>
            </a:extLst>
          </p:cNvPr>
          <p:cNvSpPr>
            <a:spLocks noChangeAspect="1"/>
          </p:cNvSpPr>
          <p:nvPr/>
        </p:nvSpPr>
        <p:spPr>
          <a:xfrm>
            <a:off x="6562792" y="1419116"/>
            <a:ext cx="3701987" cy="3654406"/>
          </a:xfrm>
          <a:prstGeom prst="roundRect">
            <a:avLst>
              <a:gd name="adj" fmla="val 2702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b="1" dirty="0">
                <a:ea typeface="Verdana" pitchFamily="34" charset="0"/>
                <a:cs typeface="Verdana" pitchFamily="34" charset="0"/>
              </a:rPr>
              <a:t>Network Architecture for Classification</a:t>
            </a:r>
            <a:endParaRPr lang="en-GB" sz="1600" b="1" dirty="0"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496605D-F80A-4ECD-9672-6FFF92EA0FAA}"/>
              </a:ext>
            </a:extLst>
          </p:cNvPr>
          <p:cNvSpPr/>
          <p:nvPr/>
        </p:nvSpPr>
        <p:spPr>
          <a:xfrm>
            <a:off x="4121877" y="3770354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3C3B99BD-DF1C-4E6C-B899-C3EB005FA6E1}"/>
              </a:ext>
            </a:extLst>
          </p:cNvPr>
          <p:cNvSpPr/>
          <p:nvPr/>
        </p:nvSpPr>
        <p:spPr>
          <a:xfrm>
            <a:off x="6180328" y="2433670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A6129BE4-31E5-4A5D-87CE-71EC4F990F4C}"/>
              </a:ext>
            </a:extLst>
          </p:cNvPr>
          <p:cNvSpPr/>
          <p:nvPr/>
        </p:nvSpPr>
        <p:spPr>
          <a:xfrm>
            <a:off x="6178910" y="3869889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27D108C-F9AC-47AC-98AB-EDA05258D03B}"/>
              </a:ext>
            </a:extLst>
          </p:cNvPr>
          <p:cNvCxnSpPr>
            <a:cxnSpLocks/>
          </p:cNvCxnSpPr>
          <p:nvPr/>
        </p:nvCxnSpPr>
        <p:spPr>
          <a:xfrm flipV="1">
            <a:off x="1249931" y="2389268"/>
            <a:ext cx="1021602" cy="401258"/>
          </a:xfrm>
          <a:prstGeom prst="straightConnector1">
            <a:avLst/>
          </a:prstGeom>
          <a:ln w="38100">
            <a:solidFill>
              <a:srgbClr val="3D6FC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DFA6306-A3B0-4B9D-8A3F-B7FA8FD77D71}"/>
              </a:ext>
            </a:extLst>
          </p:cNvPr>
          <p:cNvCxnSpPr>
            <a:cxnSpLocks/>
          </p:cNvCxnSpPr>
          <p:nvPr/>
        </p:nvCxnSpPr>
        <p:spPr>
          <a:xfrm>
            <a:off x="1249931" y="2860411"/>
            <a:ext cx="1009479" cy="614301"/>
          </a:xfrm>
          <a:prstGeom prst="straightConnector1">
            <a:avLst/>
          </a:prstGeom>
          <a:ln w="38100">
            <a:solidFill>
              <a:srgbClr val="3D6FC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0011893-E653-4B0A-987A-53776CBFCDF5}"/>
              </a:ext>
            </a:extLst>
          </p:cNvPr>
          <p:cNvSpPr/>
          <p:nvPr/>
        </p:nvSpPr>
        <p:spPr>
          <a:xfrm>
            <a:off x="10204872" y="3165423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4F8D4A-D20F-41B6-82F3-2B57AF7D28D1}"/>
              </a:ext>
            </a:extLst>
          </p:cNvPr>
          <p:cNvGrpSpPr/>
          <p:nvPr/>
        </p:nvGrpSpPr>
        <p:grpSpPr>
          <a:xfrm>
            <a:off x="10376831" y="2209272"/>
            <a:ext cx="1556180" cy="2270959"/>
            <a:chOff x="10312095" y="1554697"/>
            <a:chExt cx="1556180" cy="227095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A912B68-B12C-4BC8-ABF2-CB7405D48E43}"/>
                </a:ext>
              </a:extLst>
            </p:cNvPr>
            <p:cNvGrpSpPr/>
            <p:nvPr/>
          </p:nvGrpSpPr>
          <p:grpSpPr>
            <a:xfrm>
              <a:off x="10312095" y="1554697"/>
              <a:ext cx="1556180" cy="2270959"/>
              <a:chOff x="5742487" y="666569"/>
              <a:chExt cx="1196854" cy="1817571"/>
            </a:xfrm>
          </p:grpSpPr>
          <p:grpSp>
            <p:nvGrpSpPr>
              <p:cNvPr id="132" name="60 Grupo">
                <a:extLst>
                  <a:ext uri="{FF2B5EF4-FFF2-40B4-BE49-F238E27FC236}">
                    <a16:creationId xmlns:a16="http://schemas.microsoft.com/office/drawing/2014/main" id="{A1479E7C-09E1-473F-A5EB-3D569356C7AE}"/>
                  </a:ext>
                </a:extLst>
              </p:cNvPr>
              <p:cNvGrpSpPr/>
              <p:nvPr/>
            </p:nvGrpSpPr>
            <p:grpSpPr>
              <a:xfrm>
                <a:off x="6467055" y="779317"/>
                <a:ext cx="111859" cy="284089"/>
                <a:chOff x="3563888" y="2060848"/>
                <a:chExt cx="1447800" cy="3677013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93" name="61 Elipse">
                  <a:extLst>
                    <a:ext uri="{FF2B5EF4-FFF2-40B4-BE49-F238E27FC236}">
                      <a16:creationId xmlns:a16="http://schemas.microsoft.com/office/drawing/2014/main" id="{4B7F3722-6CAA-4600-8CC5-F4537BFFB4B8}"/>
                    </a:ext>
                  </a:extLst>
                </p:cNvPr>
                <p:cNvSpPr/>
                <p:nvPr/>
              </p:nvSpPr>
              <p:spPr>
                <a:xfrm>
                  <a:off x="3983664" y="2060848"/>
                  <a:ext cx="608248" cy="5760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4" name="62 Rectángulo redondeado">
                  <a:extLst>
                    <a:ext uri="{FF2B5EF4-FFF2-40B4-BE49-F238E27FC236}">
                      <a16:creationId xmlns:a16="http://schemas.microsoft.com/office/drawing/2014/main" id="{73658F91-B721-4982-B9BA-4FACBDB5417A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288032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5" name="63 Rectángulo redondeado">
                  <a:extLst>
                    <a:ext uri="{FF2B5EF4-FFF2-40B4-BE49-F238E27FC236}">
                      <a16:creationId xmlns:a16="http://schemas.microsoft.com/office/drawing/2014/main" id="{D97CF02F-B17D-4946-97B0-F01318A189AD}"/>
                    </a:ext>
                  </a:extLst>
                </p:cNvPr>
                <p:cNvSpPr/>
                <p:nvPr/>
              </p:nvSpPr>
              <p:spPr>
                <a:xfrm>
                  <a:off x="4723656" y="2780928"/>
                  <a:ext cx="288032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6" name="64 Rectángulo redondeado">
                  <a:extLst>
                    <a:ext uri="{FF2B5EF4-FFF2-40B4-BE49-F238E27FC236}">
                      <a16:creationId xmlns:a16="http://schemas.microsoft.com/office/drawing/2014/main" id="{0718471D-971F-4103-AF70-3F35D5D9D382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1447800" cy="43204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7" name="65 Rectángulo redondeado">
                  <a:extLst>
                    <a:ext uri="{FF2B5EF4-FFF2-40B4-BE49-F238E27FC236}">
                      <a16:creationId xmlns:a16="http://schemas.microsoft.com/office/drawing/2014/main" id="{9DF3DF02-66FB-486A-AC84-074E3E1EF770}"/>
                    </a:ext>
                  </a:extLst>
                </p:cNvPr>
                <p:cNvSpPr/>
                <p:nvPr/>
              </p:nvSpPr>
              <p:spPr>
                <a:xfrm>
                  <a:off x="3923928" y="2783593"/>
                  <a:ext cx="720080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8" name="66 Rectángulo redondeado">
                  <a:extLst>
                    <a:ext uri="{FF2B5EF4-FFF2-40B4-BE49-F238E27FC236}">
                      <a16:creationId xmlns:a16="http://schemas.microsoft.com/office/drawing/2014/main" id="{A9F6A7D1-837C-4184-BD98-461898FB7B3A}"/>
                    </a:ext>
                  </a:extLst>
                </p:cNvPr>
                <p:cNvSpPr/>
                <p:nvPr/>
              </p:nvSpPr>
              <p:spPr>
                <a:xfrm>
                  <a:off x="3923928" y="4009669"/>
                  <a:ext cx="288032" cy="172819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9" name="67 Rectángulo redondeado">
                  <a:extLst>
                    <a:ext uri="{FF2B5EF4-FFF2-40B4-BE49-F238E27FC236}">
                      <a16:creationId xmlns:a16="http://schemas.microsoft.com/office/drawing/2014/main" id="{B6561D3D-0A4A-4388-B868-6AF5B16C5FAF}"/>
                    </a:ext>
                  </a:extLst>
                </p:cNvPr>
                <p:cNvSpPr/>
                <p:nvPr/>
              </p:nvSpPr>
              <p:spPr>
                <a:xfrm>
                  <a:off x="4355976" y="4009669"/>
                  <a:ext cx="288032" cy="172819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3" name="68 Grupo">
                <a:extLst>
                  <a:ext uri="{FF2B5EF4-FFF2-40B4-BE49-F238E27FC236}">
                    <a16:creationId xmlns:a16="http://schemas.microsoft.com/office/drawing/2014/main" id="{9649AFF6-778B-45AF-9F03-0ED7F0731AE4}"/>
                  </a:ext>
                </a:extLst>
              </p:cNvPr>
              <p:cNvGrpSpPr/>
              <p:nvPr/>
            </p:nvGrpSpPr>
            <p:grpSpPr>
              <a:xfrm>
                <a:off x="6088722" y="666569"/>
                <a:ext cx="141560" cy="239849"/>
                <a:chOff x="2051720" y="1700808"/>
                <a:chExt cx="2181225" cy="3695701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84" name="69 Rectángulo redondeado">
                  <a:extLst>
                    <a:ext uri="{FF2B5EF4-FFF2-40B4-BE49-F238E27FC236}">
                      <a16:creationId xmlns:a16="http://schemas.microsoft.com/office/drawing/2014/main" id="{BEC1344F-FC18-4650-919F-79FC16CB7617}"/>
                    </a:ext>
                  </a:extLst>
                </p:cNvPr>
                <p:cNvSpPr/>
                <p:nvPr/>
              </p:nvSpPr>
              <p:spPr>
                <a:xfrm>
                  <a:off x="2051720" y="2825247"/>
                  <a:ext cx="360040" cy="25712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grpSp>
              <p:nvGrpSpPr>
                <p:cNvPr id="185" name="70 Grupo">
                  <a:extLst>
                    <a:ext uri="{FF2B5EF4-FFF2-40B4-BE49-F238E27FC236}">
                      <a16:creationId xmlns:a16="http://schemas.microsoft.com/office/drawing/2014/main" id="{451D0D73-E384-4D56-A393-77A707A4FD49}"/>
                    </a:ext>
                  </a:extLst>
                </p:cNvPr>
                <p:cNvGrpSpPr/>
                <p:nvPr/>
              </p:nvGrpSpPr>
              <p:grpSpPr>
                <a:xfrm>
                  <a:off x="2051720" y="1700808"/>
                  <a:ext cx="2181225" cy="3695701"/>
                  <a:chOff x="2051720" y="1700808"/>
                  <a:chExt cx="2181225" cy="3695701"/>
                </a:xfrm>
                <a:grpFill/>
              </p:grpSpPr>
              <p:sp>
                <p:nvSpPr>
                  <p:cNvPr id="186" name="71 Elipse">
                    <a:extLst>
                      <a:ext uri="{FF2B5EF4-FFF2-40B4-BE49-F238E27FC236}">
                        <a16:creationId xmlns:a16="http://schemas.microsoft.com/office/drawing/2014/main" id="{8DAA96E8-62C0-440A-85D6-D97FA27E4609}"/>
                      </a:ext>
                    </a:extLst>
                  </p:cNvPr>
                  <p:cNvSpPr/>
                  <p:nvPr/>
                </p:nvSpPr>
                <p:spPr>
                  <a:xfrm>
                    <a:off x="2699792" y="1700808"/>
                    <a:ext cx="648072" cy="64807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7" name="72 Rectángulo redondeado">
                    <a:extLst>
                      <a:ext uri="{FF2B5EF4-FFF2-40B4-BE49-F238E27FC236}">
                        <a16:creationId xmlns:a16="http://schemas.microsoft.com/office/drawing/2014/main" id="{3409977E-FC83-471E-B4B1-C794378C1DFA}"/>
                      </a:ext>
                    </a:extLst>
                  </p:cNvPr>
                  <p:cNvSpPr/>
                  <p:nvPr/>
                </p:nvSpPr>
                <p:spPr>
                  <a:xfrm>
                    <a:off x="2699792" y="2445129"/>
                    <a:ext cx="576064" cy="15599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8" name="73 Rectángulo redondeado">
                    <a:extLst>
                      <a:ext uri="{FF2B5EF4-FFF2-40B4-BE49-F238E27FC236}">
                        <a16:creationId xmlns:a16="http://schemas.microsoft.com/office/drawing/2014/main" id="{7F44A0DA-1DE2-473B-88E2-A455E891865F}"/>
                      </a:ext>
                    </a:extLst>
                  </p:cNvPr>
                  <p:cNvSpPr/>
                  <p:nvPr/>
                </p:nvSpPr>
                <p:spPr>
                  <a:xfrm>
                    <a:off x="2699792" y="3645024"/>
                    <a:ext cx="1533153" cy="36004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9" name="74 Rectángulo redondeado">
                    <a:extLst>
                      <a:ext uri="{FF2B5EF4-FFF2-40B4-BE49-F238E27FC236}">
                        <a16:creationId xmlns:a16="http://schemas.microsoft.com/office/drawing/2014/main" id="{E50FCED1-D6C5-4C7A-BF19-167D1248C4D1}"/>
                      </a:ext>
                    </a:extLst>
                  </p:cNvPr>
                  <p:cNvSpPr/>
                  <p:nvPr/>
                </p:nvSpPr>
                <p:spPr>
                  <a:xfrm>
                    <a:off x="3851920" y="3645024"/>
                    <a:ext cx="381025" cy="175148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0" name="75 Rectángulo redondeado">
                    <a:extLst>
                      <a:ext uri="{FF2B5EF4-FFF2-40B4-BE49-F238E27FC236}">
                        <a16:creationId xmlns:a16="http://schemas.microsoft.com/office/drawing/2014/main" id="{C863A626-18E8-49F3-ADAE-C577C9A1416A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3365950" y="2445130"/>
                    <a:ext cx="288032" cy="14449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1" name="76 Rectángulo redondeado">
                    <a:extLst>
                      <a:ext uri="{FF2B5EF4-FFF2-40B4-BE49-F238E27FC236}">
                        <a16:creationId xmlns:a16="http://schemas.microsoft.com/office/drawing/2014/main" id="{4A0C96F2-B8B0-4871-9252-902FCE282AF2}"/>
                      </a:ext>
                    </a:extLst>
                  </p:cNvPr>
                  <p:cNvSpPr/>
                  <p:nvPr/>
                </p:nvSpPr>
                <p:spPr>
                  <a:xfrm>
                    <a:off x="2051720" y="4221088"/>
                    <a:ext cx="1451240" cy="29967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2" name="77 Rectángulo redondeado">
                    <a:extLst>
                      <a:ext uri="{FF2B5EF4-FFF2-40B4-BE49-F238E27FC236}">
                        <a16:creationId xmlns:a16="http://schemas.microsoft.com/office/drawing/2014/main" id="{FB1BB2DF-4D37-4365-BE14-288539849D0A}"/>
                      </a:ext>
                    </a:extLst>
                  </p:cNvPr>
                  <p:cNvSpPr/>
                  <p:nvPr/>
                </p:nvSpPr>
                <p:spPr>
                  <a:xfrm>
                    <a:off x="3142332" y="4221088"/>
                    <a:ext cx="360628" cy="117542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</p:grpSp>
          <p:grpSp>
            <p:nvGrpSpPr>
              <p:cNvPr id="134" name="78 Grupo">
                <a:extLst>
                  <a:ext uri="{FF2B5EF4-FFF2-40B4-BE49-F238E27FC236}">
                    <a16:creationId xmlns:a16="http://schemas.microsoft.com/office/drawing/2014/main" id="{B3C117E1-9382-48AE-B4FD-639DE27BAC4D}"/>
                  </a:ext>
                </a:extLst>
              </p:cNvPr>
              <p:cNvGrpSpPr/>
              <p:nvPr/>
            </p:nvGrpSpPr>
            <p:grpSpPr>
              <a:xfrm>
                <a:off x="6692100" y="1079106"/>
                <a:ext cx="159127" cy="294040"/>
                <a:chOff x="989911" y="2420888"/>
                <a:chExt cx="1599934" cy="2956406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74" name="79 Elipse">
                  <a:extLst>
                    <a:ext uri="{FF2B5EF4-FFF2-40B4-BE49-F238E27FC236}">
                      <a16:creationId xmlns:a16="http://schemas.microsoft.com/office/drawing/2014/main" id="{549E8BE1-B0CC-4CB6-9EC4-D4DC5DDE5B58}"/>
                    </a:ext>
                  </a:extLst>
                </p:cNvPr>
                <p:cNvSpPr/>
                <p:nvPr/>
              </p:nvSpPr>
              <p:spPr>
                <a:xfrm>
                  <a:off x="1547664" y="2420888"/>
                  <a:ext cx="504056" cy="495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5" name="80 Rectángulo redondeado">
                  <a:extLst>
                    <a:ext uri="{FF2B5EF4-FFF2-40B4-BE49-F238E27FC236}">
                      <a16:creationId xmlns:a16="http://schemas.microsoft.com/office/drawing/2014/main" id="{15B267F7-566E-4848-88D6-6D5A82E72063}"/>
                    </a:ext>
                  </a:extLst>
                </p:cNvPr>
                <p:cNvSpPr/>
                <p:nvPr/>
              </p:nvSpPr>
              <p:spPr>
                <a:xfrm rot="540535">
                  <a:off x="1381495" y="3066767"/>
                  <a:ext cx="432048" cy="1192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6" name="81 Rectángulo redondeado">
                  <a:extLst>
                    <a:ext uri="{FF2B5EF4-FFF2-40B4-BE49-F238E27FC236}">
                      <a16:creationId xmlns:a16="http://schemas.microsoft.com/office/drawing/2014/main" id="{2E6341BC-CA8C-4808-88FF-DB8272D9D594}"/>
                    </a:ext>
                  </a:extLst>
                </p:cNvPr>
                <p:cNvSpPr/>
                <p:nvPr/>
              </p:nvSpPr>
              <p:spPr>
                <a:xfrm rot="19153353">
                  <a:off x="1679024" y="3863952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7" name="82 Rectángulo redondeado">
                  <a:extLst>
                    <a:ext uri="{FF2B5EF4-FFF2-40B4-BE49-F238E27FC236}">
                      <a16:creationId xmlns:a16="http://schemas.microsoft.com/office/drawing/2014/main" id="{E4723761-B783-4C2A-951E-C09BF2E2CC32}"/>
                    </a:ext>
                  </a:extLst>
                </p:cNvPr>
                <p:cNvSpPr/>
                <p:nvPr/>
              </p:nvSpPr>
              <p:spPr>
                <a:xfrm rot="20905647">
                  <a:off x="2015808" y="4538365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8" name="83 Rectángulo redondeado">
                  <a:extLst>
                    <a:ext uri="{FF2B5EF4-FFF2-40B4-BE49-F238E27FC236}">
                      <a16:creationId xmlns:a16="http://schemas.microsoft.com/office/drawing/2014/main" id="{4A943A45-BE1C-43D6-9987-690720F3D733}"/>
                    </a:ext>
                  </a:extLst>
                </p:cNvPr>
                <p:cNvSpPr/>
                <p:nvPr/>
              </p:nvSpPr>
              <p:spPr>
                <a:xfrm rot="586984">
                  <a:off x="1288249" y="3778014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9" name="84 Rectángulo redondeado">
                  <a:extLst>
                    <a:ext uri="{FF2B5EF4-FFF2-40B4-BE49-F238E27FC236}">
                      <a16:creationId xmlns:a16="http://schemas.microsoft.com/office/drawing/2014/main" id="{AA16A716-40A8-4DD4-82E5-44AA0D65A912}"/>
                    </a:ext>
                  </a:extLst>
                </p:cNvPr>
                <p:cNvSpPr/>
                <p:nvPr/>
              </p:nvSpPr>
              <p:spPr>
                <a:xfrm rot="1617681">
                  <a:off x="1064812" y="4538388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0" name="85 Rectángulo redondeado">
                  <a:extLst>
                    <a:ext uri="{FF2B5EF4-FFF2-40B4-BE49-F238E27FC236}">
                      <a16:creationId xmlns:a16="http://schemas.microsoft.com/office/drawing/2014/main" id="{C3E4B2C6-3198-43CF-90D0-C4364F967A67}"/>
                    </a:ext>
                  </a:extLst>
                </p:cNvPr>
                <p:cNvSpPr/>
                <p:nvPr/>
              </p:nvSpPr>
              <p:spPr>
                <a:xfrm rot="776786">
                  <a:off x="989911" y="3407562"/>
                  <a:ext cx="165538" cy="65754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1" name="86 Rectángulo redondeado">
                  <a:extLst>
                    <a:ext uri="{FF2B5EF4-FFF2-40B4-BE49-F238E27FC236}">
                      <a16:creationId xmlns:a16="http://schemas.microsoft.com/office/drawing/2014/main" id="{EAF83296-B290-42CC-B53D-8761F1DDD5E7}"/>
                    </a:ext>
                  </a:extLst>
                </p:cNvPr>
                <p:cNvSpPr/>
                <p:nvPr/>
              </p:nvSpPr>
              <p:spPr>
                <a:xfrm rot="3072962">
                  <a:off x="1250066" y="3001275"/>
                  <a:ext cx="190022" cy="60535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2" name="87 Rectángulo redondeado">
                  <a:extLst>
                    <a:ext uri="{FF2B5EF4-FFF2-40B4-BE49-F238E27FC236}">
                      <a16:creationId xmlns:a16="http://schemas.microsoft.com/office/drawing/2014/main" id="{863D10C0-EC36-4DD3-8B55-8FFE5196A844}"/>
                    </a:ext>
                  </a:extLst>
                </p:cNvPr>
                <p:cNvSpPr/>
                <p:nvPr/>
              </p:nvSpPr>
              <p:spPr>
                <a:xfrm rot="19947700">
                  <a:off x="1819080" y="3122177"/>
                  <a:ext cx="219543" cy="64612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3" name="88 Rectángulo redondeado">
                  <a:extLst>
                    <a:ext uri="{FF2B5EF4-FFF2-40B4-BE49-F238E27FC236}">
                      <a16:creationId xmlns:a16="http://schemas.microsoft.com/office/drawing/2014/main" id="{DADAD939-3ECA-4A27-91E5-F27F15D5A53F}"/>
                    </a:ext>
                  </a:extLst>
                </p:cNvPr>
                <p:cNvSpPr/>
                <p:nvPr/>
              </p:nvSpPr>
              <p:spPr>
                <a:xfrm rot="18155882">
                  <a:off x="2177634" y="3531207"/>
                  <a:ext cx="199855" cy="62456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5" name="140 Grupo">
                <a:extLst>
                  <a:ext uri="{FF2B5EF4-FFF2-40B4-BE49-F238E27FC236}">
                    <a16:creationId xmlns:a16="http://schemas.microsoft.com/office/drawing/2014/main" id="{A3D204C9-D474-4573-9849-4ACE6364043B}"/>
                  </a:ext>
                </a:extLst>
              </p:cNvPr>
              <p:cNvGrpSpPr/>
              <p:nvPr/>
            </p:nvGrpSpPr>
            <p:grpSpPr>
              <a:xfrm>
                <a:off x="6117009" y="2368557"/>
                <a:ext cx="345815" cy="115583"/>
                <a:chOff x="5976389" y="6429209"/>
                <a:chExt cx="379562" cy="126862"/>
              </a:xfrm>
            </p:grpSpPr>
            <p:grpSp>
              <p:nvGrpSpPr>
                <p:cNvPr id="169" name="102 Grupo">
                  <a:extLst>
                    <a:ext uri="{FF2B5EF4-FFF2-40B4-BE49-F238E27FC236}">
                      <a16:creationId xmlns:a16="http://schemas.microsoft.com/office/drawing/2014/main" id="{1EA23252-C8B2-4096-9233-B527499DD7CB}"/>
                    </a:ext>
                  </a:extLst>
                </p:cNvPr>
                <p:cNvGrpSpPr/>
                <p:nvPr/>
              </p:nvGrpSpPr>
              <p:grpSpPr>
                <a:xfrm flipH="1">
                  <a:off x="6022106" y="6429209"/>
                  <a:ext cx="333845" cy="48713"/>
                  <a:chOff x="5169019" y="1859112"/>
                  <a:chExt cx="3364291" cy="490898"/>
                </a:xfrm>
                <a:solidFill>
                  <a:schemeClr val="tx2">
                    <a:lumMod val="75000"/>
                  </a:schemeClr>
                </a:solidFill>
              </p:grpSpPr>
              <p:sp>
                <p:nvSpPr>
                  <p:cNvPr id="171" name="103 Elipse">
                    <a:extLst>
                      <a:ext uri="{FF2B5EF4-FFF2-40B4-BE49-F238E27FC236}">
                        <a16:creationId xmlns:a16="http://schemas.microsoft.com/office/drawing/2014/main" id="{0976C972-319B-4BC5-A3AA-3F809303F6DE}"/>
                      </a:ext>
                    </a:extLst>
                  </p:cNvPr>
                  <p:cNvSpPr/>
                  <p:nvPr/>
                </p:nvSpPr>
                <p:spPr>
                  <a:xfrm>
                    <a:off x="5169019" y="1889964"/>
                    <a:ext cx="472497" cy="4474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72" name="104 Rectángulo redondeado">
                    <a:extLst>
                      <a:ext uri="{FF2B5EF4-FFF2-40B4-BE49-F238E27FC236}">
                        <a16:creationId xmlns:a16="http://schemas.microsoft.com/office/drawing/2014/main" id="{5AF4E737-04ED-4583-98FD-9FAE2BED55A0}"/>
                      </a:ext>
                    </a:extLst>
                  </p:cNvPr>
                  <p:cNvSpPr/>
                  <p:nvPr/>
                </p:nvSpPr>
                <p:spPr>
                  <a:xfrm>
                    <a:off x="5778429" y="1859112"/>
                    <a:ext cx="1534438" cy="49089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73" name="105 Rectángulo redondeado">
                    <a:extLst>
                      <a:ext uri="{FF2B5EF4-FFF2-40B4-BE49-F238E27FC236}">
                        <a16:creationId xmlns:a16="http://schemas.microsoft.com/office/drawing/2014/main" id="{944B60FC-FE5A-45B7-B3FF-D33267F6DA62}"/>
                      </a:ext>
                    </a:extLst>
                  </p:cNvPr>
                  <p:cNvSpPr/>
                  <p:nvPr/>
                </p:nvSpPr>
                <p:spPr>
                  <a:xfrm>
                    <a:off x="7087927" y="2001390"/>
                    <a:ext cx="1445383" cy="34862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  <p:sp>
              <p:nvSpPr>
                <p:cNvPr id="170" name="110 Rectángulo redondeado">
                  <a:extLst>
                    <a:ext uri="{FF2B5EF4-FFF2-40B4-BE49-F238E27FC236}">
                      <a16:creationId xmlns:a16="http://schemas.microsoft.com/office/drawing/2014/main" id="{7E965859-E6DD-40E1-8CF5-A26905D84C63}"/>
                    </a:ext>
                  </a:extLst>
                </p:cNvPr>
                <p:cNvSpPr/>
                <p:nvPr/>
              </p:nvSpPr>
              <p:spPr>
                <a:xfrm>
                  <a:off x="5976389" y="6500587"/>
                  <a:ext cx="357039" cy="55484"/>
                </a:xfrm>
                <a:prstGeom prst="roundRect">
                  <a:avLst/>
                </a:pr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6" name="138 Grupo">
                <a:extLst>
                  <a:ext uri="{FF2B5EF4-FFF2-40B4-BE49-F238E27FC236}">
                    <a16:creationId xmlns:a16="http://schemas.microsoft.com/office/drawing/2014/main" id="{59E5BFC9-CACF-4982-A9C6-727A59467C05}"/>
                  </a:ext>
                </a:extLst>
              </p:cNvPr>
              <p:cNvGrpSpPr/>
              <p:nvPr/>
            </p:nvGrpSpPr>
            <p:grpSpPr>
              <a:xfrm>
                <a:off x="6732795" y="1578931"/>
                <a:ext cx="206546" cy="372837"/>
                <a:chOff x="6848844" y="5769049"/>
                <a:chExt cx="264318" cy="477121"/>
              </a:xfrm>
            </p:grpSpPr>
            <p:grpSp>
              <p:nvGrpSpPr>
                <p:cNvPr id="157" name="89 Grupo">
                  <a:extLst>
                    <a:ext uri="{FF2B5EF4-FFF2-40B4-BE49-F238E27FC236}">
                      <a16:creationId xmlns:a16="http://schemas.microsoft.com/office/drawing/2014/main" id="{70C27F65-C659-42E2-BA86-46393480094C}"/>
                    </a:ext>
                  </a:extLst>
                </p:cNvPr>
                <p:cNvGrpSpPr/>
                <p:nvPr/>
              </p:nvGrpSpPr>
              <p:grpSpPr>
                <a:xfrm>
                  <a:off x="6848844" y="5769049"/>
                  <a:ext cx="203636" cy="376285"/>
                  <a:chOff x="989911" y="2420888"/>
                  <a:chExt cx="1599934" cy="2956406"/>
                </a:xfrm>
                <a:solidFill>
                  <a:schemeClr val="tx2">
                    <a:lumMod val="75000"/>
                  </a:schemeClr>
                </a:solidFill>
              </p:grpSpPr>
              <p:sp>
                <p:nvSpPr>
                  <p:cNvPr id="159" name="90 Elipse">
                    <a:extLst>
                      <a:ext uri="{FF2B5EF4-FFF2-40B4-BE49-F238E27FC236}">
                        <a16:creationId xmlns:a16="http://schemas.microsoft.com/office/drawing/2014/main" id="{259931D2-EE9D-46C6-92A1-2B72164F55BA}"/>
                      </a:ext>
                    </a:extLst>
                  </p:cNvPr>
                  <p:cNvSpPr/>
                  <p:nvPr/>
                </p:nvSpPr>
                <p:spPr>
                  <a:xfrm>
                    <a:off x="1547664" y="2420888"/>
                    <a:ext cx="504056" cy="49546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0" name="91 Rectángulo redondeado">
                    <a:extLst>
                      <a:ext uri="{FF2B5EF4-FFF2-40B4-BE49-F238E27FC236}">
                        <a16:creationId xmlns:a16="http://schemas.microsoft.com/office/drawing/2014/main" id="{586FE4F9-FCD3-4F26-A016-05C0E055CEE0}"/>
                      </a:ext>
                    </a:extLst>
                  </p:cNvPr>
                  <p:cNvSpPr/>
                  <p:nvPr/>
                </p:nvSpPr>
                <p:spPr>
                  <a:xfrm rot="540535">
                    <a:off x="1381495" y="3066767"/>
                    <a:ext cx="432048" cy="119284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1" name="92 Rectángulo redondeado">
                    <a:extLst>
                      <a:ext uri="{FF2B5EF4-FFF2-40B4-BE49-F238E27FC236}">
                        <a16:creationId xmlns:a16="http://schemas.microsoft.com/office/drawing/2014/main" id="{5B42B77F-D092-4EB3-AD71-C786959E73A9}"/>
                      </a:ext>
                    </a:extLst>
                  </p:cNvPr>
                  <p:cNvSpPr/>
                  <p:nvPr/>
                </p:nvSpPr>
                <p:spPr>
                  <a:xfrm rot="18045320">
                    <a:off x="1657201" y="3914472"/>
                    <a:ext cx="284981" cy="81569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2" name="93 Rectángulo redondeado">
                    <a:extLst>
                      <a:ext uri="{FF2B5EF4-FFF2-40B4-BE49-F238E27FC236}">
                        <a16:creationId xmlns:a16="http://schemas.microsoft.com/office/drawing/2014/main" id="{2FB9B2B7-48CC-46C8-8DBD-4206FCECAB1D}"/>
                      </a:ext>
                    </a:extLst>
                  </p:cNvPr>
                  <p:cNvSpPr/>
                  <p:nvPr/>
                </p:nvSpPr>
                <p:spPr>
                  <a:xfrm rot="670233">
                    <a:off x="1870185" y="4365620"/>
                    <a:ext cx="274195" cy="83890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3" name="94 Rectángulo redondeado">
                    <a:extLst>
                      <a:ext uri="{FF2B5EF4-FFF2-40B4-BE49-F238E27FC236}">
                        <a16:creationId xmlns:a16="http://schemas.microsoft.com/office/drawing/2014/main" id="{6F727FEC-42F6-4CA8-B801-DFAB0EC94007}"/>
                      </a:ext>
                    </a:extLst>
                  </p:cNvPr>
                  <p:cNvSpPr/>
                  <p:nvPr/>
                </p:nvSpPr>
                <p:spPr>
                  <a:xfrm rot="586984">
                    <a:off x="1288249" y="3778014"/>
                    <a:ext cx="284981" cy="914042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4" name="95 Rectángulo redondeado">
                    <a:extLst>
                      <a:ext uri="{FF2B5EF4-FFF2-40B4-BE49-F238E27FC236}">
                        <a16:creationId xmlns:a16="http://schemas.microsoft.com/office/drawing/2014/main" id="{E288861F-9A72-41E1-BEF4-186569825BD4}"/>
                      </a:ext>
                    </a:extLst>
                  </p:cNvPr>
                  <p:cNvSpPr/>
                  <p:nvPr/>
                </p:nvSpPr>
                <p:spPr>
                  <a:xfrm rot="1617681">
                    <a:off x="1064812" y="4538388"/>
                    <a:ext cx="274195" cy="83890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5" name="96 Rectángulo redondeado">
                    <a:extLst>
                      <a:ext uri="{FF2B5EF4-FFF2-40B4-BE49-F238E27FC236}">
                        <a16:creationId xmlns:a16="http://schemas.microsoft.com/office/drawing/2014/main" id="{075A0CBA-F7A9-4B02-AEBB-BF8D880F2D87}"/>
                      </a:ext>
                    </a:extLst>
                  </p:cNvPr>
                  <p:cNvSpPr/>
                  <p:nvPr/>
                </p:nvSpPr>
                <p:spPr>
                  <a:xfrm rot="776786">
                    <a:off x="989911" y="3407562"/>
                    <a:ext cx="165538" cy="657544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6" name="97 Rectángulo redondeado">
                    <a:extLst>
                      <a:ext uri="{FF2B5EF4-FFF2-40B4-BE49-F238E27FC236}">
                        <a16:creationId xmlns:a16="http://schemas.microsoft.com/office/drawing/2014/main" id="{17BF760B-30A5-4913-A7C3-750955392F22}"/>
                      </a:ext>
                    </a:extLst>
                  </p:cNvPr>
                  <p:cNvSpPr/>
                  <p:nvPr/>
                </p:nvSpPr>
                <p:spPr>
                  <a:xfrm rot="3072962">
                    <a:off x="1250066" y="3001275"/>
                    <a:ext cx="190022" cy="60535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7" name="98 Rectángulo redondeado">
                    <a:extLst>
                      <a:ext uri="{FF2B5EF4-FFF2-40B4-BE49-F238E27FC236}">
                        <a16:creationId xmlns:a16="http://schemas.microsoft.com/office/drawing/2014/main" id="{BD0F1299-019D-418D-B347-EB4D8CB7F1B4}"/>
                      </a:ext>
                    </a:extLst>
                  </p:cNvPr>
                  <p:cNvSpPr/>
                  <p:nvPr/>
                </p:nvSpPr>
                <p:spPr>
                  <a:xfrm rot="19947700">
                    <a:off x="1819080" y="3122177"/>
                    <a:ext cx="219543" cy="64612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8" name="99 Rectángulo redondeado">
                    <a:extLst>
                      <a:ext uri="{FF2B5EF4-FFF2-40B4-BE49-F238E27FC236}">
                        <a16:creationId xmlns:a16="http://schemas.microsoft.com/office/drawing/2014/main" id="{104C592D-969A-4F12-BE48-0ECA849DE95D}"/>
                      </a:ext>
                    </a:extLst>
                  </p:cNvPr>
                  <p:cNvSpPr/>
                  <p:nvPr/>
                </p:nvSpPr>
                <p:spPr>
                  <a:xfrm rot="18155882">
                    <a:off x="2177634" y="3531207"/>
                    <a:ext cx="199855" cy="62456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  <p:sp>
              <p:nvSpPr>
                <p:cNvPr id="158" name="112 Forma libre">
                  <a:extLst>
                    <a:ext uri="{FF2B5EF4-FFF2-40B4-BE49-F238E27FC236}">
                      <a16:creationId xmlns:a16="http://schemas.microsoft.com/office/drawing/2014/main" id="{D255EDBF-5B11-4618-ADBD-50F224F8AC53}"/>
                    </a:ext>
                  </a:extLst>
                </p:cNvPr>
                <p:cNvSpPr/>
                <p:nvPr/>
              </p:nvSpPr>
              <p:spPr>
                <a:xfrm>
                  <a:off x="6936950" y="6069957"/>
                  <a:ext cx="176212" cy="176213"/>
                </a:xfrm>
                <a:custGeom>
                  <a:avLst/>
                  <a:gdLst>
                    <a:gd name="connsiteX0" fmla="*/ 0 w 176212"/>
                    <a:gd name="connsiteY0" fmla="*/ 176213 h 176213"/>
                    <a:gd name="connsiteX1" fmla="*/ 0 w 176212"/>
                    <a:gd name="connsiteY1" fmla="*/ 88106 h 176213"/>
                    <a:gd name="connsiteX2" fmla="*/ 90487 w 176212"/>
                    <a:gd name="connsiteY2" fmla="*/ 88106 h 176213"/>
                    <a:gd name="connsiteX3" fmla="*/ 90487 w 176212"/>
                    <a:gd name="connsiteY3" fmla="*/ 0 h 176213"/>
                    <a:gd name="connsiteX4" fmla="*/ 176212 w 176212"/>
                    <a:gd name="connsiteY4" fmla="*/ 0 h 176213"/>
                    <a:gd name="connsiteX5" fmla="*/ 176212 w 176212"/>
                    <a:gd name="connsiteY5" fmla="*/ 171450 h 176213"/>
                    <a:gd name="connsiteX6" fmla="*/ 0 w 176212"/>
                    <a:gd name="connsiteY6" fmla="*/ 176213 h 1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212" h="176213">
                      <a:moveTo>
                        <a:pt x="0" y="176213"/>
                      </a:moveTo>
                      <a:lnTo>
                        <a:pt x="0" y="88106"/>
                      </a:lnTo>
                      <a:lnTo>
                        <a:pt x="90487" y="88106"/>
                      </a:lnTo>
                      <a:lnTo>
                        <a:pt x="90487" y="0"/>
                      </a:lnTo>
                      <a:lnTo>
                        <a:pt x="176212" y="0"/>
                      </a:lnTo>
                      <a:lnTo>
                        <a:pt x="176212" y="171450"/>
                      </a:lnTo>
                      <a:lnTo>
                        <a:pt x="0" y="17621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7" name="137 Grupo">
                <a:extLst>
                  <a:ext uri="{FF2B5EF4-FFF2-40B4-BE49-F238E27FC236}">
                    <a16:creationId xmlns:a16="http://schemas.microsoft.com/office/drawing/2014/main" id="{DA5B4F67-802C-499B-B182-EE9EF7C19AFC}"/>
                  </a:ext>
                </a:extLst>
              </p:cNvPr>
              <p:cNvGrpSpPr/>
              <p:nvPr/>
            </p:nvGrpSpPr>
            <p:grpSpPr>
              <a:xfrm>
                <a:off x="6501112" y="2020185"/>
                <a:ext cx="239915" cy="359600"/>
                <a:chOff x="6361558" y="5775367"/>
                <a:chExt cx="307021" cy="460182"/>
              </a:xfrm>
            </p:grpSpPr>
            <p:sp>
              <p:nvSpPr>
                <p:cNvPr id="145" name="113 Forma libre">
                  <a:extLst>
                    <a:ext uri="{FF2B5EF4-FFF2-40B4-BE49-F238E27FC236}">
                      <a16:creationId xmlns:a16="http://schemas.microsoft.com/office/drawing/2014/main" id="{D95815C7-0D3E-493D-81F4-F229310EC266}"/>
                    </a:ext>
                  </a:extLst>
                </p:cNvPr>
                <p:cNvSpPr/>
                <p:nvPr/>
              </p:nvSpPr>
              <p:spPr>
                <a:xfrm flipH="1">
                  <a:off x="6361558" y="6059336"/>
                  <a:ext cx="176212" cy="176213"/>
                </a:xfrm>
                <a:custGeom>
                  <a:avLst/>
                  <a:gdLst>
                    <a:gd name="connsiteX0" fmla="*/ 0 w 176212"/>
                    <a:gd name="connsiteY0" fmla="*/ 176213 h 176213"/>
                    <a:gd name="connsiteX1" fmla="*/ 0 w 176212"/>
                    <a:gd name="connsiteY1" fmla="*/ 88106 h 176213"/>
                    <a:gd name="connsiteX2" fmla="*/ 90487 w 176212"/>
                    <a:gd name="connsiteY2" fmla="*/ 88106 h 176213"/>
                    <a:gd name="connsiteX3" fmla="*/ 90487 w 176212"/>
                    <a:gd name="connsiteY3" fmla="*/ 0 h 176213"/>
                    <a:gd name="connsiteX4" fmla="*/ 176212 w 176212"/>
                    <a:gd name="connsiteY4" fmla="*/ 0 h 176213"/>
                    <a:gd name="connsiteX5" fmla="*/ 176212 w 176212"/>
                    <a:gd name="connsiteY5" fmla="*/ 171450 h 176213"/>
                    <a:gd name="connsiteX6" fmla="*/ 0 w 176212"/>
                    <a:gd name="connsiteY6" fmla="*/ 176213 h 1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212" h="176213">
                      <a:moveTo>
                        <a:pt x="0" y="176213"/>
                      </a:moveTo>
                      <a:lnTo>
                        <a:pt x="0" y="88106"/>
                      </a:lnTo>
                      <a:lnTo>
                        <a:pt x="90487" y="88106"/>
                      </a:lnTo>
                      <a:lnTo>
                        <a:pt x="90487" y="0"/>
                      </a:lnTo>
                      <a:lnTo>
                        <a:pt x="176212" y="0"/>
                      </a:lnTo>
                      <a:lnTo>
                        <a:pt x="176212" y="171450"/>
                      </a:lnTo>
                      <a:lnTo>
                        <a:pt x="0" y="17621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grpSp>
              <p:nvGrpSpPr>
                <p:cNvPr id="146" name="136 Grupo">
                  <a:extLst>
                    <a:ext uri="{FF2B5EF4-FFF2-40B4-BE49-F238E27FC236}">
                      <a16:creationId xmlns:a16="http://schemas.microsoft.com/office/drawing/2014/main" id="{F826A5B1-1DA0-4C8C-9407-12CD24F7DF2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66980" y="5775367"/>
                  <a:ext cx="201599" cy="396063"/>
                  <a:chOff x="8057583" y="5389667"/>
                  <a:chExt cx="610907" cy="1200192"/>
                </a:xfrm>
              </p:grpSpPr>
              <p:sp>
                <p:nvSpPr>
                  <p:cNvPr id="147" name="126 Elipse">
                    <a:extLst>
                      <a:ext uri="{FF2B5EF4-FFF2-40B4-BE49-F238E27FC236}">
                        <a16:creationId xmlns:a16="http://schemas.microsoft.com/office/drawing/2014/main" id="{6FA41BA4-8B82-469F-8185-0F369CAEB8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70553" y="5389667"/>
                    <a:ext cx="192465" cy="189183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48" name="127 Rectángulo redondeado">
                    <a:extLst>
                      <a:ext uri="{FF2B5EF4-FFF2-40B4-BE49-F238E27FC236}">
                        <a16:creationId xmlns:a16="http://schemas.microsoft.com/office/drawing/2014/main" id="{47DA14D1-1428-4FFA-994B-DFDDDEA54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535">
                    <a:off x="8207103" y="5636285"/>
                    <a:ext cx="164970" cy="455466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49" name="128 Rectángulo redondeado">
                    <a:extLst>
                      <a:ext uri="{FF2B5EF4-FFF2-40B4-BE49-F238E27FC236}">
                        <a16:creationId xmlns:a16="http://schemas.microsoft.com/office/drawing/2014/main" id="{CEE91A8D-AF07-4224-87FF-86319B6EC9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9990184">
                    <a:off x="8308900" y="6017031"/>
                    <a:ext cx="108816" cy="311456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0" name="129 Rectángulo redondeado">
                    <a:extLst>
                      <a:ext uri="{FF2B5EF4-FFF2-40B4-BE49-F238E27FC236}">
                        <a16:creationId xmlns:a16="http://schemas.microsoft.com/office/drawing/2014/main" id="{CEF513F1-8F65-45CD-8E3B-C4AE0CE514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54628">
                    <a:off x="8354368" y="6269537"/>
                    <a:ext cx="104697" cy="320322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1" name="130 Rectángulo redondeado">
                    <a:extLst>
                      <a:ext uri="{FF2B5EF4-FFF2-40B4-BE49-F238E27FC236}">
                        <a16:creationId xmlns:a16="http://schemas.microsoft.com/office/drawing/2014/main" id="{5D02C103-1729-45D9-9120-F58C75F4BE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1073498">
                    <a:off x="8186711" y="6039585"/>
                    <a:ext cx="108816" cy="27592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2" name="131 Rectángulo redondeado">
                    <a:extLst>
                      <a:ext uri="{FF2B5EF4-FFF2-40B4-BE49-F238E27FC236}">
                        <a16:creationId xmlns:a16="http://schemas.microsoft.com/office/drawing/2014/main" id="{DB449CC8-A686-4077-BCDC-33C2F8B611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54231">
                    <a:off x="8150477" y="6251368"/>
                    <a:ext cx="104697" cy="227408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3" name="132 Rectángulo redondeado">
                    <a:extLst>
                      <a:ext uri="{FF2B5EF4-FFF2-40B4-BE49-F238E27FC236}">
                        <a16:creationId xmlns:a16="http://schemas.microsoft.com/office/drawing/2014/main" id="{538D4655-2179-41C1-81C5-9D9214D827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776786">
                    <a:off x="8057583" y="5766413"/>
                    <a:ext cx="63207" cy="251073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4" name="133 Rectángulo redondeado">
                    <a:extLst>
                      <a:ext uri="{FF2B5EF4-FFF2-40B4-BE49-F238E27FC236}">
                        <a16:creationId xmlns:a16="http://schemas.microsoft.com/office/drawing/2014/main" id="{CD50420D-30B1-4226-A79C-BC2A30C20E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3072962">
                    <a:off x="8156919" y="5611277"/>
                    <a:ext cx="72558" cy="23114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5" name="134 Rectángulo redondeado">
                    <a:extLst>
                      <a:ext uri="{FF2B5EF4-FFF2-40B4-BE49-F238E27FC236}">
                        <a16:creationId xmlns:a16="http://schemas.microsoft.com/office/drawing/2014/main" id="{204B4173-42BE-40A2-8CF6-E0A5065A50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9947700">
                    <a:off x="8374187" y="5657444"/>
                    <a:ext cx="83829" cy="24671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6" name="135 Rectángulo redondeado">
                    <a:extLst>
                      <a:ext uri="{FF2B5EF4-FFF2-40B4-BE49-F238E27FC236}">
                        <a16:creationId xmlns:a16="http://schemas.microsoft.com/office/drawing/2014/main" id="{275A660C-642F-4119-A5E8-613449825E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155882">
                    <a:off x="8511095" y="5813624"/>
                    <a:ext cx="76311" cy="238479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</p:grpSp>
          <p:sp>
            <p:nvSpPr>
              <p:cNvPr id="138" name="139 Elipse">
                <a:extLst>
                  <a:ext uri="{FF2B5EF4-FFF2-40B4-BE49-F238E27FC236}">
                    <a16:creationId xmlns:a16="http://schemas.microsoft.com/office/drawing/2014/main" id="{A511BB47-A83C-4ED2-B081-EB61FC422E3C}"/>
                  </a:ext>
                </a:extLst>
              </p:cNvPr>
              <p:cNvSpPr/>
              <p:nvPr/>
            </p:nvSpPr>
            <p:spPr>
              <a:xfrm>
                <a:off x="5872252" y="1040280"/>
                <a:ext cx="528685" cy="1040894"/>
              </a:xfrm>
              <a:custGeom>
                <a:avLst/>
                <a:gdLst>
                  <a:gd name="connsiteX0" fmla="*/ 0 w 1296109"/>
                  <a:gd name="connsiteY0" fmla="*/ 637958 h 1275915"/>
                  <a:gd name="connsiteX1" fmla="*/ 648055 w 1296109"/>
                  <a:gd name="connsiteY1" fmla="*/ 0 h 1275915"/>
                  <a:gd name="connsiteX2" fmla="*/ 1296110 w 1296109"/>
                  <a:gd name="connsiteY2" fmla="*/ 637958 h 1275915"/>
                  <a:gd name="connsiteX3" fmla="*/ 648055 w 1296109"/>
                  <a:gd name="connsiteY3" fmla="*/ 1275916 h 1275915"/>
                  <a:gd name="connsiteX4" fmla="*/ 0 w 1296109"/>
                  <a:gd name="connsiteY4" fmla="*/ 637958 h 1275915"/>
                  <a:gd name="connsiteX0" fmla="*/ 0 w 1296110"/>
                  <a:gd name="connsiteY0" fmla="*/ 637958 h 1275916"/>
                  <a:gd name="connsiteX1" fmla="*/ 648055 w 1296110"/>
                  <a:gd name="connsiteY1" fmla="*/ 0 h 1275916"/>
                  <a:gd name="connsiteX2" fmla="*/ 1296110 w 1296110"/>
                  <a:gd name="connsiteY2" fmla="*/ 637958 h 1275916"/>
                  <a:gd name="connsiteX3" fmla="*/ 648055 w 1296110"/>
                  <a:gd name="connsiteY3" fmla="*/ 1275916 h 1275916"/>
                  <a:gd name="connsiteX4" fmla="*/ 91440 w 1296110"/>
                  <a:gd name="connsiteY4" fmla="*/ 729398 h 1275916"/>
                  <a:gd name="connsiteX0" fmla="*/ 0 w 1296110"/>
                  <a:gd name="connsiteY0" fmla="*/ 637958 h 1275916"/>
                  <a:gd name="connsiteX1" fmla="*/ 648055 w 1296110"/>
                  <a:gd name="connsiteY1" fmla="*/ 0 h 1275916"/>
                  <a:gd name="connsiteX2" fmla="*/ 1296110 w 1296110"/>
                  <a:gd name="connsiteY2" fmla="*/ 637958 h 1275916"/>
                  <a:gd name="connsiteX3" fmla="*/ 648055 w 1296110"/>
                  <a:gd name="connsiteY3" fmla="*/ 1275916 h 1275916"/>
                  <a:gd name="connsiteX0" fmla="*/ 0 w 648055"/>
                  <a:gd name="connsiteY0" fmla="*/ 0 h 1275916"/>
                  <a:gd name="connsiteX1" fmla="*/ 648055 w 648055"/>
                  <a:gd name="connsiteY1" fmla="*/ 637958 h 1275916"/>
                  <a:gd name="connsiteX2" fmla="*/ 0 w 648055"/>
                  <a:gd name="connsiteY2" fmla="*/ 1275916 h 127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8055" h="1275916">
                    <a:moveTo>
                      <a:pt x="0" y="0"/>
                    </a:moveTo>
                    <a:cubicBezTo>
                      <a:pt x="357911" y="0"/>
                      <a:pt x="648055" y="285624"/>
                      <a:pt x="648055" y="637958"/>
                    </a:cubicBezTo>
                    <a:cubicBezTo>
                      <a:pt x="648055" y="990292"/>
                      <a:pt x="357911" y="1275916"/>
                      <a:pt x="0" y="1275916"/>
                    </a:cubicBezTo>
                  </a:path>
                </a:pathLst>
              </a:cu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139" name="144 Conector recto de flecha">
                <a:extLst>
                  <a:ext uri="{FF2B5EF4-FFF2-40B4-BE49-F238E27FC236}">
                    <a16:creationId xmlns:a16="http://schemas.microsoft.com/office/drawing/2014/main" id="{B969A6FB-20C1-46A2-9DB3-421A46E231D4}"/>
                  </a:ext>
                </a:extLst>
              </p:cNvPr>
              <p:cNvCxnSpPr/>
              <p:nvPr/>
            </p:nvCxnSpPr>
            <p:spPr>
              <a:xfrm flipV="1">
                <a:off x="5742487" y="1368612"/>
                <a:ext cx="951784" cy="19751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148 Conector recto de flecha">
                <a:extLst>
                  <a:ext uri="{FF2B5EF4-FFF2-40B4-BE49-F238E27FC236}">
                    <a16:creationId xmlns:a16="http://schemas.microsoft.com/office/drawing/2014/main" id="{4A4C6FDD-89B1-42AB-83D5-0D80A142FBA2}"/>
                  </a:ext>
                </a:extLst>
              </p:cNvPr>
              <p:cNvCxnSpPr>
                <a:endCxn id="151" idx="2"/>
              </p:cNvCxnSpPr>
              <p:nvPr/>
            </p:nvCxnSpPr>
            <p:spPr>
              <a:xfrm flipV="1">
                <a:off x="5742487" y="1063407"/>
                <a:ext cx="763512" cy="50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150 Conector recto de flecha">
                <a:extLst>
                  <a:ext uri="{FF2B5EF4-FFF2-40B4-BE49-F238E27FC236}">
                    <a16:creationId xmlns:a16="http://schemas.microsoft.com/office/drawing/2014/main" id="{B067E4D8-067A-477B-A65D-9EF327922E75}"/>
                  </a:ext>
                </a:extLst>
              </p:cNvPr>
              <p:cNvCxnSpPr>
                <a:endCxn id="162" idx="2"/>
              </p:cNvCxnSpPr>
              <p:nvPr/>
            </p:nvCxnSpPr>
            <p:spPr>
              <a:xfrm flipV="1">
                <a:off x="5742487" y="906418"/>
                <a:ext cx="428716" cy="659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154 Conector recto de flecha">
                <a:extLst>
                  <a:ext uri="{FF2B5EF4-FFF2-40B4-BE49-F238E27FC236}">
                    <a16:creationId xmlns:a16="http://schemas.microsoft.com/office/drawing/2014/main" id="{59FDEE33-A3CF-444D-9ABA-CA242724BBA1}"/>
                  </a:ext>
                </a:extLst>
              </p:cNvPr>
              <p:cNvCxnSpPr>
                <a:endCxn id="189" idx="2"/>
              </p:cNvCxnSpPr>
              <p:nvPr/>
            </p:nvCxnSpPr>
            <p:spPr>
              <a:xfrm>
                <a:off x="5742487" y="1566123"/>
                <a:ext cx="991213" cy="1755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161 Conector recto de flecha">
                <a:extLst>
                  <a:ext uri="{FF2B5EF4-FFF2-40B4-BE49-F238E27FC236}">
                    <a16:creationId xmlns:a16="http://schemas.microsoft.com/office/drawing/2014/main" id="{9F6828B0-5EBD-47CA-9DFD-0418AD77D0C1}"/>
                  </a:ext>
                </a:extLst>
              </p:cNvPr>
              <p:cNvCxnSpPr/>
              <p:nvPr/>
            </p:nvCxnSpPr>
            <p:spPr>
              <a:xfrm>
                <a:off x="5742487" y="1566123"/>
                <a:ext cx="856408" cy="5520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163 Conector recto de flecha">
                <a:extLst>
                  <a:ext uri="{FF2B5EF4-FFF2-40B4-BE49-F238E27FC236}">
                    <a16:creationId xmlns:a16="http://schemas.microsoft.com/office/drawing/2014/main" id="{45FAB099-2322-4EE8-B004-4F2EE9E362D3}"/>
                  </a:ext>
                </a:extLst>
              </p:cNvPr>
              <p:cNvCxnSpPr>
                <a:endCxn id="178" idx="3"/>
              </p:cNvCxnSpPr>
              <p:nvPr/>
            </p:nvCxnSpPr>
            <p:spPr>
              <a:xfrm>
                <a:off x="5742487" y="1566123"/>
                <a:ext cx="526512" cy="8246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1878B8-9960-473E-B739-728A40266EDF}"/>
                    </a:ext>
                  </a:extLst>
                </p14:cNvPr>
                <p14:cNvContentPartPr/>
                <p14:nvPr/>
              </p14:nvContentPartPr>
              <p14:xfrm>
                <a:off x="10513033" y="1962410"/>
                <a:ext cx="198720" cy="141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2E73F3-F074-4C6C-BEFF-E0AFD1C3B4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95033" y="1944410"/>
                  <a:ext cx="234360" cy="176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8FFCAD3-7163-4513-8944-1694769FCE04}"/>
                </a:ext>
              </a:extLst>
            </p:cNvPr>
            <p:cNvGrpSpPr/>
            <p:nvPr/>
          </p:nvGrpSpPr>
          <p:grpSpPr>
            <a:xfrm>
              <a:off x="10514473" y="3289370"/>
              <a:ext cx="179640" cy="26280"/>
              <a:chOff x="10514473" y="3289370"/>
              <a:chExt cx="179640" cy="2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2D96A831-1898-4AF1-A9C2-0CD7FAED756B}"/>
                      </a:ext>
                    </a:extLst>
                  </p14:cNvPr>
                  <p14:cNvContentPartPr/>
                  <p14:nvPr/>
                </p14:nvContentPartPr>
                <p14:xfrm>
                  <a:off x="10514473" y="3315290"/>
                  <a:ext cx="140040" cy="3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5869AD3-7498-4655-8C4C-80362EB4694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96833" y="3297650"/>
                    <a:ext cx="1756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2365664-031B-4713-95C0-007E33A2F24E}"/>
                      </a:ext>
                    </a:extLst>
                  </p14:cNvPr>
                  <p14:cNvContentPartPr/>
                  <p14:nvPr/>
                </p14:nvContentPartPr>
                <p14:xfrm>
                  <a:off x="10693753" y="3289370"/>
                  <a:ext cx="360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B1376CDB-CC45-4183-BEA8-728015A3963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76113" y="32717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CA27D83-B3F8-4192-A8DB-983E9B3498EE}"/>
                      </a:ext>
                    </a:extLst>
                  </p14:cNvPr>
                  <p14:cNvContentPartPr/>
                  <p14:nvPr/>
                </p14:nvContentPartPr>
                <p14:xfrm>
                  <a:off x="10675393" y="3289370"/>
                  <a:ext cx="360" cy="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590EAB6E-42BB-42C9-B6D1-4E5C0131ECF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57393" y="32717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E1B86B3-58CD-4664-B6AC-621518665809}"/>
                    </a:ext>
                  </a:extLst>
                </p14:cNvPr>
                <p14:cNvContentPartPr/>
                <p14:nvPr/>
              </p14:nvContentPartPr>
              <p14:xfrm>
                <a:off x="10716073" y="2047730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906CB6-CE54-46B6-8EFB-F48E8B033F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98073" y="20300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0BB35C-F926-438E-A3EA-395E949E3F0E}"/>
                    </a:ext>
                  </a:extLst>
                </p14:cNvPr>
                <p14:cNvContentPartPr/>
                <p14:nvPr/>
              </p14:nvContentPartPr>
              <p14:xfrm>
                <a:off x="10433369" y="1979513"/>
                <a:ext cx="182520" cy="59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9A719D-AE88-4D60-9DC9-232C783CB4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15369" y="1961873"/>
                  <a:ext cx="218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EAF189-429F-4D29-98BA-CF4E56C25DA2}"/>
                    </a:ext>
                  </a:extLst>
                </p14:cNvPr>
                <p14:cNvContentPartPr/>
                <p14:nvPr/>
              </p14:nvContentPartPr>
              <p14:xfrm>
                <a:off x="10483769" y="3316913"/>
                <a:ext cx="19800" cy="7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47ADD9-5175-4D4F-97F8-2098A0AA23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66129" y="3298913"/>
                  <a:ext cx="55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6674765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6.6"/>
</p:tagLst>
</file>

<file path=ppt/theme/theme1.xml><?xml version="1.0" encoding="utf-8"?>
<a:theme xmlns:a="http://schemas.openxmlformats.org/drawingml/2006/main" name="template_W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794</Words>
  <Application>Microsoft Office PowerPoint</Application>
  <PresentationFormat>Widescreen</PresentationFormat>
  <Paragraphs>147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template_WP</vt:lpstr>
      <vt:lpstr>Multi-camera User-Generated Video composition</vt:lpstr>
      <vt:lpstr>Gyro-based Video Analysis of UGVs</vt:lpstr>
      <vt:lpstr>Identification and Synchronisation of UGVs</vt:lpstr>
      <vt:lpstr>Deep Human Activity Recognition using Wearable Sensors</vt:lpstr>
      <vt:lpstr>XmoNet: a Fully Convolutional Network for Cross-Modality MR Image Inference</vt:lpstr>
      <vt:lpstr>Focused Interaction Detection using Multimodal Features</vt:lpstr>
      <vt:lpstr>Deep Learning-based Anatomical Site Classification for Upper Gastrointestinal Endoscopy</vt:lpstr>
      <vt:lpstr>Smooth Path Planning for a Biologically-Inspired Neurosurgical Probe</vt:lpstr>
      <vt:lpstr>Deep Human Activity Recognition with Localisation of Wearable Sensors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sb303</dc:creator>
  <cp:lastModifiedBy>Bano, Sophia</cp:lastModifiedBy>
  <cp:revision>501</cp:revision>
  <dcterms:created xsi:type="dcterms:W3CDTF">2012-09-24T17:56:13Z</dcterms:created>
  <dcterms:modified xsi:type="dcterms:W3CDTF">2020-08-18T22:47:52Z</dcterms:modified>
</cp:coreProperties>
</file>